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2" r:id="rId1"/>
    <p:sldMasterId id="2147483778" r:id="rId2"/>
    <p:sldMasterId id="2147483800" r:id="rId3"/>
  </p:sldMasterIdLst>
  <p:notesMasterIdLst>
    <p:notesMasterId r:id="rId85"/>
  </p:notesMasterIdLst>
  <p:handoutMasterIdLst>
    <p:handoutMasterId r:id="rId86"/>
  </p:handoutMasterIdLst>
  <p:sldIdLst>
    <p:sldId id="327" r:id="rId4"/>
    <p:sldId id="412" r:id="rId5"/>
    <p:sldId id="411" r:id="rId6"/>
    <p:sldId id="332" r:id="rId7"/>
    <p:sldId id="328" r:id="rId8"/>
    <p:sldId id="329" r:id="rId9"/>
    <p:sldId id="330" r:id="rId10"/>
    <p:sldId id="337" r:id="rId11"/>
    <p:sldId id="339" r:id="rId12"/>
    <p:sldId id="386" r:id="rId13"/>
    <p:sldId id="415" r:id="rId14"/>
    <p:sldId id="343" r:id="rId15"/>
    <p:sldId id="342" r:id="rId16"/>
    <p:sldId id="340" r:id="rId17"/>
    <p:sldId id="341" r:id="rId18"/>
    <p:sldId id="344" r:id="rId19"/>
    <p:sldId id="345" r:id="rId20"/>
    <p:sldId id="346" r:id="rId21"/>
    <p:sldId id="347" r:id="rId22"/>
    <p:sldId id="348" r:id="rId23"/>
    <p:sldId id="349" r:id="rId24"/>
    <p:sldId id="350" r:id="rId25"/>
    <p:sldId id="352" r:id="rId26"/>
    <p:sldId id="353" r:id="rId27"/>
    <p:sldId id="354" r:id="rId28"/>
    <p:sldId id="355" r:id="rId29"/>
    <p:sldId id="356" r:id="rId30"/>
    <p:sldId id="41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7" r:id="rId46"/>
    <p:sldId id="371" r:id="rId47"/>
    <p:sldId id="372" r:id="rId48"/>
    <p:sldId id="378" r:id="rId49"/>
    <p:sldId id="379" r:id="rId50"/>
    <p:sldId id="380" r:id="rId51"/>
    <p:sldId id="381" r:id="rId52"/>
    <p:sldId id="374" r:id="rId53"/>
    <p:sldId id="373" r:id="rId54"/>
    <p:sldId id="375" r:id="rId55"/>
    <p:sldId id="383" r:id="rId56"/>
    <p:sldId id="385" r:id="rId57"/>
    <p:sldId id="387" r:id="rId58"/>
    <p:sldId id="388" r:id="rId59"/>
    <p:sldId id="389" r:id="rId60"/>
    <p:sldId id="390" r:id="rId61"/>
    <p:sldId id="391" r:id="rId62"/>
    <p:sldId id="392" r:id="rId63"/>
    <p:sldId id="393" r:id="rId64"/>
    <p:sldId id="394" r:id="rId65"/>
    <p:sldId id="395" r:id="rId66"/>
    <p:sldId id="396" r:id="rId67"/>
    <p:sldId id="397" r:id="rId68"/>
    <p:sldId id="376" r:id="rId69"/>
    <p:sldId id="398" r:id="rId70"/>
    <p:sldId id="399" r:id="rId71"/>
    <p:sldId id="400" r:id="rId72"/>
    <p:sldId id="401" r:id="rId73"/>
    <p:sldId id="402" r:id="rId74"/>
    <p:sldId id="403" r:id="rId75"/>
    <p:sldId id="404" r:id="rId76"/>
    <p:sldId id="405" r:id="rId77"/>
    <p:sldId id="406" r:id="rId78"/>
    <p:sldId id="407" r:id="rId79"/>
    <p:sldId id="408" r:id="rId80"/>
    <p:sldId id="409" r:id="rId81"/>
    <p:sldId id="413" r:id="rId82"/>
    <p:sldId id="414" r:id="rId83"/>
    <p:sldId id="410" r:id="rId84"/>
  </p:sldIdLst>
  <p:sldSz cx="6858000" cy="5143500"/>
  <p:notesSz cx="7302500" cy="9588500"/>
  <p:defaultTextStyle>
    <a:defPPr>
      <a:defRPr lang="en-US"/>
    </a:defPPr>
    <a:lvl1pPr algn="ctr" rtl="0" eaLnBrk="0" fontAlgn="base" hangingPunct="0">
      <a:spcBef>
        <a:spcPct val="0"/>
      </a:spcBef>
      <a:spcAft>
        <a:spcPct val="0"/>
      </a:spcAft>
      <a:defRPr sz="1600" b="1" kern="1200">
        <a:solidFill>
          <a:schemeClr val="tx1"/>
        </a:solidFill>
        <a:latin typeface="Arial" charset="0"/>
        <a:ea typeface="+mn-ea"/>
        <a:cs typeface="+mn-cs"/>
      </a:defRPr>
    </a:lvl1pPr>
    <a:lvl2pPr marL="457200" algn="ctr" rtl="0" eaLnBrk="0" fontAlgn="base" hangingPunct="0">
      <a:spcBef>
        <a:spcPct val="0"/>
      </a:spcBef>
      <a:spcAft>
        <a:spcPct val="0"/>
      </a:spcAft>
      <a:defRPr sz="1600" b="1" kern="1200">
        <a:solidFill>
          <a:schemeClr val="tx1"/>
        </a:solidFill>
        <a:latin typeface="Arial" charset="0"/>
        <a:ea typeface="+mn-ea"/>
        <a:cs typeface="+mn-cs"/>
      </a:defRPr>
    </a:lvl2pPr>
    <a:lvl3pPr marL="914400" algn="ctr" rtl="0" eaLnBrk="0" fontAlgn="base" hangingPunct="0">
      <a:spcBef>
        <a:spcPct val="0"/>
      </a:spcBef>
      <a:spcAft>
        <a:spcPct val="0"/>
      </a:spcAft>
      <a:defRPr sz="1600" b="1" kern="1200">
        <a:solidFill>
          <a:schemeClr val="tx1"/>
        </a:solidFill>
        <a:latin typeface="Arial" charset="0"/>
        <a:ea typeface="+mn-ea"/>
        <a:cs typeface="+mn-cs"/>
      </a:defRPr>
    </a:lvl3pPr>
    <a:lvl4pPr marL="1371600" algn="ctr" rtl="0" eaLnBrk="0" fontAlgn="base" hangingPunct="0">
      <a:spcBef>
        <a:spcPct val="0"/>
      </a:spcBef>
      <a:spcAft>
        <a:spcPct val="0"/>
      </a:spcAft>
      <a:defRPr sz="1600" b="1" kern="1200">
        <a:solidFill>
          <a:schemeClr val="tx1"/>
        </a:solidFill>
        <a:latin typeface="Arial" charset="0"/>
        <a:ea typeface="+mn-ea"/>
        <a:cs typeface="+mn-cs"/>
      </a:defRPr>
    </a:lvl4pPr>
    <a:lvl5pPr marL="1828800" algn="ctr" rtl="0" eaLnBrk="0" fontAlgn="base" hangingPunct="0">
      <a:spcBef>
        <a:spcPct val="0"/>
      </a:spcBef>
      <a:spcAft>
        <a:spcPct val="0"/>
      </a:spcAft>
      <a:defRPr sz="1600" b="1" kern="1200">
        <a:solidFill>
          <a:schemeClr val="tx1"/>
        </a:solidFill>
        <a:latin typeface="Arial" charset="0"/>
        <a:ea typeface="+mn-ea"/>
        <a:cs typeface="+mn-cs"/>
      </a:defRPr>
    </a:lvl5pPr>
    <a:lvl6pPr marL="2286000" algn="l" defTabSz="914400" rtl="0" eaLnBrk="1" latinLnBrk="0" hangingPunct="1">
      <a:defRPr sz="1600" b="1" kern="1200">
        <a:solidFill>
          <a:schemeClr val="tx1"/>
        </a:solidFill>
        <a:latin typeface="Arial" charset="0"/>
        <a:ea typeface="+mn-ea"/>
        <a:cs typeface="+mn-cs"/>
      </a:defRPr>
    </a:lvl6pPr>
    <a:lvl7pPr marL="2743200" algn="l" defTabSz="914400" rtl="0" eaLnBrk="1" latinLnBrk="0" hangingPunct="1">
      <a:defRPr sz="1600" b="1" kern="1200">
        <a:solidFill>
          <a:schemeClr val="tx1"/>
        </a:solidFill>
        <a:latin typeface="Arial" charset="0"/>
        <a:ea typeface="+mn-ea"/>
        <a:cs typeface="+mn-cs"/>
      </a:defRPr>
    </a:lvl7pPr>
    <a:lvl8pPr marL="3200400" algn="l" defTabSz="914400" rtl="0" eaLnBrk="1" latinLnBrk="0" hangingPunct="1">
      <a:defRPr sz="1600" b="1" kern="1200">
        <a:solidFill>
          <a:schemeClr val="tx1"/>
        </a:solidFill>
        <a:latin typeface="Arial" charset="0"/>
        <a:ea typeface="+mn-ea"/>
        <a:cs typeface="+mn-cs"/>
      </a:defRPr>
    </a:lvl8pPr>
    <a:lvl9pPr marL="3657600" algn="l" defTabSz="914400"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guide id="3" orient="horz" pos="1620"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FFFFCC"/>
    <a:srgbClr val="A4D289"/>
    <a:srgbClr val="EAEAEA"/>
    <a:srgbClr val="FF9119"/>
    <a:srgbClr val="FF9121"/>
    <a:srgbClr val="5DB0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5" autoAdjust="0"/>
    <p:restoredTop sz="94627" autoAdjust="0"/>
  </p:normalViewPr>
  <p:slideViewPr>
    <p:cSldViewPr>
      <p:cViewPr varScale="1">
        <p:scale>
          <a:sx n="119" d="100"/>
          <a:sy n="119" d="100"/>
        </p:scale>
        <p:origin x="952" y="68"/>
      </p:cViewPr>
      <p:guideLst>
        <p:guide orient="horz" pos="2160"/>
        <p:guide pos="2160"/>
        <p:guide orient="horz" pos="1620"/>
      </p:guideLst>
    </p:cSldViewPr>
  </p:slideViewPr>
  <p:outlineViewPr>
    <p:cViewPr>
      <p:scale>
        <a:sx n="33" d="100"/>
        <a:sy n="33" d="100"/>
      </p:scale>
      <p:origin x="0" y="30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2766" y="-11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388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137025" y="0"/>
            <a:ext cx="3163888" cy="479425"/>
          </a:xfrm>
          <a:prstGeom prst="rect">
            <a:avLst/>
          </a:prstGeom>
        </p:spPr>
        <p:txBody>
          <a:bodyPr vert="horz" lIns="91440" tIns="45720" rIns="91440" bIns="45720" rtlCol="0"/>
          <a:lstStyle>
            <a:lvl1pPr algn="r">
              <a:defRPr sz="1200"/>
            </a:lvl1pPr>
          </a:lstStyle>
          <a:p>
            <a:pPr>
              <a:defRPr/>
            </a:pPr>
            <a:fld id="{9D4384C5-E6B0-428D-8E73-CA215AF2A4E3}" type="datetimeFigureOut">
              <a:rPr lang="en-US"/>
              <a:pPr>
                <a:defRPr/>
              </a:pPr>
              <a:t>10/16/2015</a:t>
            </a:fld>
            <a:endParaRPr lang="en-US"/>
          </a:p>
        </p:txBody>
      </p:sp>
      <p:sp>
        <p:nvSpPr>
          <p:cNvPr id="4" name="Footer Placeholder 3"/>
          <p:cNvSpPr>
            <a:spLocks noGrp="1"/>
          </p:cNvSpPr>
          <p:nvPr>
            <p:ph type="ftr" sz="quarter" idx="2"/>
          </p:nvPr>
        </p:nvSpPr>
        <p:spPr>
          <a:xfrm>
            <a:off x="0" y="9107488"/>
            <a:ext cx="3163888" cy="479425"/>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137025" y="9107488"/>
            <a:ext cx="3163888" cy="479425"/>
          </a:xfrm>
          <a:prstGeom prst="rect">
            <a:avLst/>
          </a:prstGeom>
        </p:spPr>
        <p:txBody>
          <a:bodyPr vert="horz" lIns="91440" tIns="45720" rIns="91440" bIns="45720" rtlCol="0" anchor="b"/>
          <a:lstStyle>
            <a:lvl1pPr algn="r">
              <a:defRPr sz="1200"/>
            </a:lvl1pPr>
          </a:lstStyle>
          <a:p>
            <a:pPr>
              <a:defRPr/>
            </a:pPr>
            <a:fld id="{364D36B1-815E-46B3-BF05-705B4CC4C09A}" type="slidenum">
              <a:rPr lang="en-US"/>
              <a:pPr>
                <a:defRPr/>
              </a:pPr>
              <a:t>‹#›</a:t>
            </a:fld>
            <a:endParaRPr lang="en-US"/>
          </a:p>
        </p:txBody>
      </p:sp>
    </p:spTree>
    <p:extLst>
      <p:ext uri="{BB962C8B-B14F-4D97-AF65-F5344CB8AC3E}">
        <p14:creationId xmlns:p14="http://schemas.microsoft.com/office/powerpoint/2010/main" val="1677493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9457"/>
          <p:cNvSpPr>
            <a:spLocks noGrp="1" noChangeArrowheads="1"/>
          </p:cNvSpPr>
          <p:nvPr>
            <p:ph type="hdr" sz="quarter"/>
          </p:nvPr>
        </p:nvSpPr>
        <p:spPr bwMode="auto">
          <a:xfrm>
            <a:off x="0" y="0"/>
            <a:ext cx="3163888" cy="479425"/>
          </a:xfrm>
          <a:prstGeom prst="rect">
            <a:avLst/>
          </a:prstGeom>
          <a:noFill/>
          <a:ln w="9525">
            <a:noFill/>
            <a:miter lim="800000"/>
            <a:headEnd/>
            <a:tailEnd/>
          </a:ln>
        </p:spPr>
        <p:txBody>
          <a:bodyPr vert="horz" wrap="square" lIns="96515" tIns="48257" rIns="96515" bIns="48257" numCol="1" anchor="t" anchorCtr="0" compatLnSpc="1">
            <a:prstTxWarp prst="textNoShape">
              <a:avLst/>
            </a:prstTxWarp>
          </a:bodyPr>
          <a:lstStyle>
            <a:lvl1pPr algn="l" defTabSz="965200" eaLnBrk="1" hangingPunct="1">
              <a:defRPr sz="1300" b="0"/>
            </a:lvl1pPr>
          </a:lstStyle>
          <a:p>
            <a:pPr>
              <a:defRPr/>
            </a:pPr>
            <a:endParaRPr lang="en-US"/>
          </a:p>
        </p:txBody>
      </p:sp>
      <p:sp>
        <p:nvSpPr>
          <p:cNvPr id="19459" name="Date Placeholder 19458"/>
          <p:cNvSpPr>
            <a:spLocks noGrp="1" noChangeArrowheads="1"/>
          </p:cNvSpPr>
          <p:nvPr>
            <p:ph type="dt" idx="1"/>
          </p:nvPr>
        </p:nvSpPr>
        <p:spPr bwMode="auto">
          <a:xfrm>
            <a:off x="4137025" y="0"/>
            <a:ext cx="3163888" cy="479425"/>
          </a:xfrm>
          <a:prstGeom prst="rect">
            <a:avLst/>
          </a:prstGeom>
          <a:noFill/>
          <a:ln w="9525">
            <a:noFill/>
            <a:miter lim="800000"/>
            <a:headEnd/>
            <a:tailEnd/>
          </a:ln>
        </p:spPr>
        <p:txBody>
          <a:bodyPr vert="horz" wrap="square" lIns="96515" tIns="48257" rIns="96515" bIns="48257" numCol="1" anchor="t" anchorCtr="0" compatLnSpc="1">
            <a:prstTxWarp prst="textNoShape">
              <a:avLst/>
            </a:prstTxWarp>
          </a:bodyPr>
          <a:lstStyle>
            <a:lvl1pPr algn="r" defTabSz="965200" eaLnBrk="1" hangingPunct="1">
              <a:defRPr sz="1300" b="0"/>
            </a:lvl1pPr>
          </a:lstStyle>
          <a:p>
            <a:pPr>
              <a:defRPr/>
            </a:pPr>
            <a:endParaRPr lang="en-US"/>
          </a:p>
        </p:txBody>
      </p:sp>
      <p:sp>
        <p:nvSpPr>
          <p:cNvPr id="14340" name="Rectangle 19459"/>
          <p:cNvSpPr>
            <a:spLocks noGrp="1" noRot="1" noChangeAspect="1" noChangeArrowheads="1" noTextEdit="1"/>
          </p:cNvSpPr>
          <p:nvPr>
            <p:ph type="sldImg" idx="2"/>
          </p:nvPr>
        </p:nvSpPr>
        <p:spPr bwMode="auto">
          <a:xfrm>
            <a:off x="1254125" y="719138"/>
            <a:ext cx="4794250" cy="3595687"/>
          </a:xfrm>
          <a:prstGeom prst="rect">
            <a:avLst/>
          </a:prstGeom>
          <a:noFill/>
          <a:ln w="9525" algn="ctr">
            <a:solidFill>
              <a:srgbClr val="000000"/>
            </a:solidFill>
            <a:miter lim="800000"/>
            <a:headEnd/>
            <a:tailEnd/>
          </a:ln>
        </p:spPr>
      </p:sp>
      <p:sp>
        <p:nvSpPr>
          <p:cNvPr id="35845" name="Notes Placeholder 35844"/>
          <p:cNvSpPr>
            <a:spLocks noGrp="1" noChangeArrowheads="1"/>
          </p:cNvSpPr>
          <p:nvPr>
            <p:ph type="body" sz="quarter" idx="3"/>
          </p:nvPr>
        </p:nvSpPr>
        <p:spPr bwMode="auto">
          <a:xfrm>
            <a:off x="730250" y="4554538"/>
            <a:ext cx="5842000" cy="4314825"/>
          </a:xfrm>
          <a:prstGeom prst="rect">
            <a:avLst/>
          </a:prstGeom>
          <a:noFill/>
          <a:ln w="9525" cap="flat" cmpd="sng" algn="ctr">
            <a:noFill/>
            <a:prstDash val="solid"/>
            <a:miter lim="800000"/>
            <a:headEnd type="none" w="med" len="med"/>
            <a:tailEnd type="none" w="med" len="med"/>
          </a:ln>
          <a:effectLst/>
        </p:spPr>
        <p:txBody>
          <a:bodyPr vert="horz" wrap="square" lIns="96515" tIns="48257" rIns="96515" bIns="4825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Footer Placeholder 19461"/>
          <p:cNvSpPr>
            <a:spLocks noGrp="1" noChangeArrowheads="1"/>
          </p:cNvSpPr>
          <p:nvPr>
            <p:ph type="ftr" sz="quarter" idx="4"/>
          </p:nvPr>
        </p:nvSpPr>
        <p:spPr bwMode="auto">
          <a:xfrm>
            <a:off x="0" y="9107488"/>
            <a:ext cx="3163888" cy="479425"/>
          </a:xfrm>
          <a:prstGeom prst="rect">
            <a:avLst/>
          </a:prstGeom>
          <a:noFill/>
          <a:ln w="9525">
            <a:noFill/>
            <a:miter lim="800000"/>
            <a:headEnd/>
            <a:tailEnd/>
          </a:ln>
        </p:spPr>
        <p:txBody>
          <a:bodyPr vert="horz" wrap="square" lIns="96515" tIns="48257" rIns="96515" bIns="48257" numCol="1" anchor="b" anchorCtr="0" compatLnSpc="1">
            <a:prstTxWarp prst="textNoShape">
              <a:avLst/>
            </a:prstTxWarp>
          </a:bodyPr>
          <a:lstStyle>
            <a:lvl1pPr algn="l" defTabSz="965200" eaLnBrk="1" hangingPunct="1">
              <a:defRPr sz="1300" b="0"/>
            </a:lvl1pPr>
          </a:lstStyle>
          <a:p>
            <a:pPr>
              <a:defRPr/>
            </a:pPr>
            <a:endParaRPr lang="en-US"/>
          </a:p>
        </p:txBody>
      </p:sp>
      <p:sp>
        <p:nvSpPr>
          <p:cNvPr id="35847" name="Slide Number Placeholder 35846"/>
          <p:cNvSpPr>
            <a:spLocks noGrp="1" noChangeArrowheads="1"/>
          </p:cNvSpPr>
          <p:nvPr>
            <p:ph type="sldNum" sz="quarter" idx="5"/>
          </p:nvPr>
        </p:nvSpPr>
        <p:spPr bwMode="auto">
          <a:xfrm>
            <a:off x="4137025" y="9107488"/>
            <a:ext cx="3163888" cy="479425"/>
          </a:xfrm>
          <a:prstGeom prst="rect">
            <a:avLst/>
          </a:prstGeom>
          <a:noFill/>
          <a:ln w="9525" cap="flat" cmpd="sng" algn="ctr">
            <a:noFill/>
            <a:prstDash val="solid"/>
            <a:miter lim="800000"/>
            <a:headEnd type="none" w="med" len="med"/>
            <a:tailEnd type="none" w="med" len="med"/>
          </a:ln>
          <a:effectLst/>
        </p:spPr>
        <p:txBody>
          <a:bodyPr vert="horz" wrap="square" lIns="96515" tIns="48257" rIns="96515" bIns="48257" numCol="1" anchor="b" anchorCtr="0" compatLnSpc="1">
            <a:prstTxWarp prst="textNoShape">
              <a:avLst/>
            </a:prstTxWarp>
          </a:bodyPr>
          <a:lstStyle>
            <a:lvl1pPr algn="r" defTabSz="965200" eaLnBrk="1" hangingPunct="1">
              <a:defRPr sz="1300" b="0"/>
            </a:lvl1pPr>
          </a:lstStyle>
          <a:p>
            <a:pPr>
              <a:defRPr/>
            </a:pPr>
            <a:fld id="{11D29CD3-EA91-4B07-8041-33A63E8C46BA}" type="slidenum">
              <a:rPr lang="en-US"/>
              <a:pPr>
                <a:defRPr/>
              </a:pPr>
              <a:t>‹#›</a:t>
            </a:fld>
            <a:endParaRPr lang="en-US"/>
          </a:p>
        </p:txBody>
      </p:sp>
    </p:spTree>
    <p:extLst>
      <p:ext uri="{BB962C8B-B14F-4D97-AF65-F5344CB8AC3E}">
        <p14:creationId xmlns:p14="http://schemas.microsoft.com/office/powerpoint/2010/main" val="2993886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4"/>
          <p:cNvSpPr>
            <a:spLocks noGrp="1" noChangeArrowheads="1"/>
          </p:cNvSpPr>
          <p:nvPr>
            <p:ph type="sldNum" sz="quarter" idx="5"/>
          </p:nvPr>
        </p:nvSpPr>
        <p:spPr>
          <a:noFill/>
          <a:ln>
            <a:headEnd/>
            <a:tailEnd/>
          </a:ln>
        </p:spPr>
        <p:txBody>
          <a:bodyPr/>
          <a:lstStyle/>
          <a:p>
            <a:fld id="{489CD3C6-3D47-4CC0-9CF2-E2692F3E0144}" type="slidenum">
              <a:rPr lang="en-US" smtClean="0"/>
              <a:pPr/>
              <a:t>1</a:t>
            </a:fld>
            <a:endParaRPr lang="en-US" smtClean="0"/>
          </a:p>
        </p:txBody>
      </p:sp>
      <p:sp>
        <p:nvSpPr>
          <p:cNvPr id="15363" name="Rectangle 20481"/>
          <p:cNvSpPr>
            <a:spLocks noGrp="1" noRot="1" noChangeAspect="1" noChangeArrowheads="1" noTextEdit="1"/>
          </p:cNvSpPr>
          <p:nvPr>
            <p:ph type="sldImg"/>
          </p:nvPr>
        </p:nvSpPr>
        <p:spPr>
          <a:xfrm>
            <a:off x="1254125" y="719138"/>
            <a:ext cx="4794250" cy="3595687"/>
          </a:xfrm>
          <a:noFill/>
          <a:ln cap="flat">
            <a:headEnd type="none" w="med" len="med"/>
            <a:tailEnd type="none" w="med" len="med"/>
          </a:ln>
        </p:spPr>
      </p:sp>
      <p:sp>
        <p:nvSpPr>
          <p:cNvPr id="15364" name="Rectangle 20482"/>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95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IT Pro</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fontAlgn="auto">
              <a:spcBef>
                <a:spcPts val="0"/>
              </a:spcBef>
              <a:spcAft>
                <a:spcPts val="0"/>
              </a:spcAft>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fontAlgn="auto">
              <a:spcBef>
                <a:spcPts val="0"/>
              </a:spcBef>
              <a:spcAft>
                <a:spcPts val="0"/>
              </a:spcAft>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67F6FF-BEBC-44EA-BF30-EFC560EE62EB}" type="datetime1">
              <a:rPr lang="en-US" smtClean="0">
                <a:solidFill>
                  <a:prstClr val="black"/>
                </a:solidFill>
              </a:rPr>
              <a:pPr/>
              <a:t>10/16/2015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63614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IT Pro</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fontAlgn="auto">
              <a:spcBef>
                <a:spcPts val="0"/>
              </a:spcBef>
              <a:spcAft>
                <a:spcPts val="0"/>
              </a:spcAft>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fontAlgn="auto">
              <a:spcBef>
                <a:spcPts val="0"/>
              </a:spcBef>
              <a:spcAft>
                <a:spcPts val="0"/>
              </a:spcAft>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67F6FF-BEBC-44EA-BF30-EFC560EE62EB}" type="datetime1">
              <a:rPr lang="en-US" smtClean="0">
                <a:solidFill>
                  <a:prstClr val="black"/>
                </a:solidFill>
              </a:rPr>
              <a:pPr/>
              <a:t>10/16/2015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579660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514350" y="914403"/>
            <a:ext cx="5829300" cy="1450181"/>
          </a:xfrm>
          <a:noFill/>
        </p:spPr>
        <p:txBody>
          <a:bodyPr anchor="b"/>
          <a:lstStyle>
            <a:lvl1pPr algn="r">
              <a:defRPr sz="2400" b="1">
                <a:latin typeface="Myriad Pro"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1543050" y="2628900"/>
            <a:ext cx="4800600" cy="1314450"/>
          </a:xfrm>
        </p:spPr>
        <p:txBody>
          <a:bodyPr/>
          <a:lstStyle>
            <a:lvl1pPr marL="0" indent="0" algn="r">
              <a:buNone/>
              <a:defRPr b="0">
                <a:latin typeface="Myriad Pro" pitchFamily="34" charset="0"/>
                <a:cs typeface="Segoe UI" pitchFamily="34" charset="0"/>
              </a:defRPr>
            </a:lvl1pPr>
          </a:lstStyle>
          <a:p>
            <a:r>
              <a:rPr lang="en-US" smtClean="0"/>
              <a:t>Click to edit Master subtitle style</a:t>
            </a:r>
            <a:endParaRPr lang="en-US" dirty="0"/>
          </a:p>
        </p:txBody>
      </p:sp>
      <p:pic>
        <p:nvPicPr>
          <p:cNvPr id="2050" name="Picture 2" descr="http://odetocode.com/Images/odetocode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00750" y="4850786"/>
            <a:ext cx="792957" cy="29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169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151447" y="891883"/>
            <a:ext cx="6555107" cy="12812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dirty="0" smtClean="0"/>
            </a:lvl2pPr>
            <a:lvl3pPr marL="126050" indent="0">
              <a:buNone/>
              <a:defRPr lang="en-US" dirty="0" smtClean="0"/>
            </a:lvl3pPr>
            <a:lvl4pPr marL="252101" indent="0">
              <a:buNone/>
              <a:defRPr lang="en-US" dirty="0" smtClean="0"/>
            </a:lvl4pPr>
            <a:lvl5pPr marL="378151"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45604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151450" y="891884"/>
            <a:ext cx="3025433" cy="1281248"/>
          </a:xfrm>
        </p:spPr>
        <p:txBody>
          <a:bodyPr wrap="square">
            <a:spAutoFit/>
          </a:bodyPr>
          <a:lstStyle>
            <a:lvl1pPr marL="0" indent="0">
              <a:spcBef>
                <a:spcPts val="675"/>
              </a:spcBef>
              <a:buClr>
                <a:schemeClr val="tx1"/>
              </a:buClr>
              <a:buFont typeface="Wingdings" pitchFamily="2" charset="2"/>
              <a:buNone/>
              <a:defRPr sz="1985">
                <a:solidFill>
                  <a:schemeClr val="tx2"/>
                </a:solidFill>
              </a:defRPr>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681122" y="891884"/>
            <a:ext cx="3025433" cy="1281248"/>
          </a:xfrm>
        </p:spPr>
        <p:txBody>
          <a:bodyPr wrap="square">
            <a:spAutoFit/>
          </a:bodyPr>
          <a:lstStyle>
            <a:lvl1pPr marL="0" indent="0">
              <a:spcBef>
                <a:spcPts val="675"/>
              </a:spcBef>
              <a:buClr>
                <a:schemeClr val="tx1"/>
              </a:buClr>
              <a:buFont typeface="Wingdings" pitchFamily="2" charset="2"/>
              <a:buNone/>
              <a:defRPr sz="1985">
                <a:solidFill>
                  <a:schemeClr val="tx2"/>
                </a:solidFill>
              </a:defRPr>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410974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151450" y="891884"/>
            <a:ext cx="3025433" cy="1281248"/>
          </a:xfrm>
        </p:spPr>
        <p:txBody>
          <a:bodyPr wrap="square">
            <a:spAutoFit/>
          </a:bodyPr>
          <a:lstStyle>
            <a:lvl1pPr marL="0" indent="0">
              <a:spcBef>
                <a:spcPts val="675"/>
              </a:spcBef>
              <a:buClr>
                <a:schemeClr val="tx1"/>
              </a:buClr>
              <a:buFont typeface="Wingdings" pitchFamily="2" charset="2"/>
              <a:buNone/>
              <a:defRPr sz="1985"/>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681122" y="891884"/>
            <a:ext cx="3025433" cy="1281248"/>
          </a:xfrm>
        </p:spPr>
        <p:txBody>
          <a:bodyPr wrap="square">
            <a:spAutoFit/>
          </a:bodyPr>
          <a:lstStyle>
            <a:lvl1pPr marL="0" indent="0">
              <a:spcBef>
                <a:spcPts val="675"/>
              </a:spcBef>
              <a:buClr>
                <a:schemeClr val="tx1"/>
              </a:buClr>
              <a:buFont typeface="Wingdings" pitchFamily="2" charset="2"/>
              <a:buNone/>
              <a:defRPr sz="1985"/>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879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35639665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5666215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0973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12429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64784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Photo">
    <p:spTree>
      <p:nvGrpSpPr>
        <p:cNvPr id="1" name=""/>
        <p:cNvGrpSpPr/>
        <p:nvPr/>
      </p:nvGrpSpPr>
      <p:grpSpPr>
        <a:xfrm>
          <a:off x="0" y="0"/>
          <a:ext cx="0" cy="0"/>
          <a:chOff x="0" y="0"/>
          <a:chExt cx="0" cy="0"/>
        </a:xfrm>
      </p:grpSpPr>
      <p:sp>
        <p:nvSpPr>
          <p:cNvPr id="2" name="Title 1"/>
          <p:cNvSpPr>
            <a:spLocks noGrp="1"/>
          </p:cNvSpPr>
          <p:nvPr>
            <p:ph type="title"/>
          </p:nvPr>
        </p:nvSpPr>
        <p:spPr>
          <a:xfrm>
            <a:off x="151448" y="3866383"/>
            <a:ext cx="6556410" cy="674749"/>
          </a:xfrm>
        </p:spPr>
        <p:txBody>
          <a:bodyPr lIns="182880" tIns="146304" rIns="182880" bIns="146304"/>
          <a:lstStyle>
            <a:lvl1pPr>
              <a:defRPr sz="4411">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5187215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plit - Title Left">
    <p:spTree>
      <p:nvGrpSpPr>
        <p:cNvPr id="1" name=""/>
        <p:cNvGrpSpPr/>
        <p:nvPr/>
      </p:nvGrpSpPr>
      <p:grpSpPr>
        <a:xfrm>
          <a:off x="0" y="0"/>
          <a:ext cx="0" cy="0"/>
          <a:chOff x="0" y="0"/>
          <a:chExt cx="0" cy="0"/>
        </a:xfrm>
      </p:grpSpPr>
      <p:sp>
        <p:nvSpPr>
          <p:cNvPr id="4" name="Rectangle 3"/>
          <p:cNvSpPr/>
          <p:nvPr userDrawn="1"/>
        </p:nvSpPr>
        <p:spPr bwMode="auto">
          <a:xfrm>
            <a:off x="0" y="2"/>
            <a:ext cx="3429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1447" y="672413"/>
            <a:ext cx="3025434" cy="3362070"/>
          </a:xfrm>
          <a:noFill/>
        </p:spPr>
        <p:txBody>
          <a:bodyPr lIns="182880" tIns="146304" rIns="182880" bIns="146304" anchor="ctr" anchorCtr="0">
            <a:noAutofit/>
          </a:bodyPr>
          <a:lstStyle>
            <a:lvl1pPr>
              <a:defRPr sz="4853" spc="-56" baseline="0">
                <a:solidFill>
                  <a:schemeClr val="bg1"/>
                </a:solidFill>
                <a:latin typeface="+mn-lt"/>
              </a:defRPr>
            </a:lvl1pPr>
          </a:lstStyle>
          <a:p>
            <a:r>
              <a:rPr lang="en-US" dirty="0" smtClean="0"/>
              <a:t>Title</a:t>
            </a:r>
            <a:endParaRPr lang="en-US" dirty="0"/>
          </a:p>
        </p:txBody>
      </p:sp>
      <p:sp>
        <p:nvSpPr>
          <p:cNvPr id="6" name="Text Placeholder 5"/>
          <p:cNvSpPr>
            <a:spLocks noGrp="1"/>
          </p:cNvSpPr>
          <p:nvPr>
            <p:ph type="body" sz="quarter" idx="10"/>
          </p:nvPr>
        </p:nvSpPr>
        <p:spPr>
          <a:xfrm>
            <a:off x="3529673" y="672414"/>
            <a:ext cx="3025434" cy="4034484"/>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80921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bg>
      <p:bgPr>
        <a:solidFill>
          <a:srgbClr val="BDBDA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a:latin typeface="Myriad Pro"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1500" b="1">
                <a:latin typeface="Myriad Pro Light" pitchFamily="34" charset="0"/>
              </a:defRPr>
            </a:lvl1pPr>
            <a:lvl2pPr>
              <a:buClrTx/>
              <a:buFont typeface="Wingdings" pitchFamily="2" charset="2"/>
              <a:buChar char="o"/>
              <a:defRPr sz="1350" b="0">
                <a:latin typeface="Myriad Pro" pitchFamily="34" charset="0"/>
              </a:defRPr>
            </a:lvl2pPr>
            <a:lvl3pPr>
              <a:buClrTx/>
              <a:buFont typeface="Wingdings" pitchFamily="2" charset="2"/>
              <a:buChar char="o"/>
              <a:defRPr sz="1200" b="0">
                <a:latin typeface="Myriad Pro" pitchFamily="34" charset="0"/>
              </a:defRPr>
            </a:lvl3pPr>
            <a:lvl4pPr>
              <a:buClrTx/>
              <a:buFont typeface="Wingdings" pitchFamily="2" charset="2"/>
              <a:buChar char="o"/>
              <a:defRPr sz="1050" b="0">
                <a:latin typeface="Myriad Pro" pitchFamily="34" charset="0"/>
              </a:defRPr>
            </a:lvl4pPr>
            <a:lvl5pPr>
              <a:buClrTx/>
              <a:buFont typeface="Wingdings" pitchFamily="2" charset="2"/>
              <a:buChar char="o"/>
              <a:defRPr sz="9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96814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plit - Title Right">
    <p:spTree>
      <p:nvGrpSpPr>
        <p:cNvPr id="1" name=""/>
        <p:cNvGrpSpPr/>
        <p:nvPr/>
      </p:nvGrpSpPr>
      <p:grpSpPr>
        <a:xfrm>
          <a:off x="0" y="0"/>
          <a:ext cx="0" cy="0"/>
          <a:chOff x="0" y="0"/>
          <a:chExt cx="0" cy="0"/>
        </a:xfrm>
      </p:grpSpPr>
      <p:sp>
        <p:nvSpPr>
          <p:cNvPr id="3" name="Rectangle 2"/>
          <p:cNvSpPr/>
          <p:nvPr userDrawn="1"/>
        </p:nvSpPr>
        <p:spPr bwMode="auto">
          <a:xfrm>
            <a:off x="3429000" y="2"/>
            <a:ext cx="3429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529673" y="672413"/>
            <a:ext cx="3025434" cy="3362070"/>
          </a:xfrm>
          <a:noFill/>
        </p:spPr>
        <p:txBody>
          <a:bodyPr lIns="182880" tIns="146304" rIns="182880" bIns="146304" anchor="ctr" anchorCtr="0">
            <a:noAutofit/>
          </a:bodyPr>
          <a:lstStyle>
            <a:lvl1pPr algn="r">
              <a:defRPr sz="4853" spc="-56" baseline="0">
                <a:solidFill>
                  <a:schemeClr val="bg1"/>
                </a:solidFill>
                <a:latin typeface="+mn-lt"/>
              </a:defRPr>
            </a:lvl1pPr>
          </a:lstStyle>
          <a:p>
            <a:r>
              <a:rPr lang="en-US" dirty="0" smtClean="0"/>
              <a:t>Title</a:t>
            </a:r>
            <a:endParaRPr lang="en-US" dirty="0"/>
          </a:p>
        </p:txBody>
      </p:sp>
      <p:sp>
        <p:nvSpPr>
          <p:cNvPr id="6" name="Text Placeholder 5"/>
          <p:cNvSpPr>
            <a:spLocks noGrp="1"/>
          </p:cNvSpPr>
          <p:nvPr>
            <p:ph type="body" sz="quarter" idx="10"/>
          </p:nvPr>
        </p:nvSpPr>
        <p:spPr>
          <a:xfrm>
            <a:off x="151272" y="672414"/>
            <a:ext cx="3025434" cy="4034484"/>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1275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iddle">
    <p:spTree>
      <p:nvGrpSpPr>
        <p:cNvPr id="1" name=""/>
        <p:cNvGrpSpPr/>
        <p:nvPr/>
      </p:nvGrpSpPr>
      <p:grpSpPr>
        <a:xfrm>
          <a:off x="0" y="0"/>
          <a:ext cx="0" cy="0"/>
          <a:chOff x="0" y="0"/>
          <a:chExt cx="0" cy="0"/>
        </a:xfrm>
      </p:grpSpPr>
      <p:sp>
        <p:nvSpPr>
          <p:cNvPr id="5" name="Rectangle 4"/>
          <p:cNvSpPr/>
          <p:nvPr userDrawn="1"/>
        </p:nvSpPr>
        <p:spPr bwMode="auto">
          <a:xfrm>
            <a:off x="1" y="1899338"/>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2235545"/>
            <a:ext cx="6050867" cy="645032"/>
          </a:xfrm>
        </p:spPr>
        <p:txBody>
          <a:bodyPr/>
          <a:lstStyle>
            <a:lvl1pPr algn="ctr">
              <a:defRPr sz="3308">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33818214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op">
    <p:spTree>
      <p:nvGrpSpPr>
        <p:cNvPr id="1" name=""/>
        <p:cNvGrpSpPr/>
        <p:nvPr/>
      </p:nvGrpSpPr>
      <p:grpSpPr>
        <a:xfrm>
          <a:off x="0" y="0"/>
          <a:ext cx="0" cy="0"/>
          <a:chOff x="0" y="0"/>
          <a:chExt cx="0" cy="0"/>
        </a:xfrm>
      </p:grpSpPr>
      <p:sp>
        <p:nvSpPr>
          <p:cNvPr id="5" name="Rectangle 4"/>
          <p:cNvSpPr/>
          <p:nvPr userDrawn="1"/>
        </p:nvSpPr>
        <p:spPr bwMode="auto">
          <a:xfrm>
            <a:off x="1" y="-5838"/>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330372"/>
            <a:ext cx="6050867" cy="645032"/>
          </a:xfrm>
        </p:spPr>
        <p:txBody>
          <a:bodyPr/>
          <a:lstStyle>
            <a:lvl1pPr algn="ctr">
              <a:defRPr sz="3308">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27828248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Rectangle 4"/>
          <p:cNvSpPr/>
          <p:nvPr userDrawn="1"/>
        </p:nvSpPr>
        <p:spPr bwMode="auto">
          <a:xfrm>
            <a:off x="1" y="3798674"/>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4134881"/>
            <a:ext cx="6050867" cy="645032"/>
          </a:xfrm>
        </p:spPr>
        <p:txBody>
          <a:bodyPr/>
          <a:lstStyle>
            <a:lvl1pPr algn="ctr">
              <a:defRPr sz="3308">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87087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891882"/>
            <a:ext cx="6858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18" tIns="25718" rIns="25718" bIns="25718" numCol="1" spcCol="0" rtlCol="0" fromWordArt="0" anchor="ctr" anchorCtr="0" forceAA="0" compatLnSpc="1">
            <a:prstTxWarp prst="textNoShape">
              <a:avLst/>
            </a:prstTxWarp>
            <a:noAutofit/>
          </a:bodyPr>
          <a:lstStyle/>
          <a:p>
            <a:pPr defTabSz="514166" eaLnBrk="1" hangingPunct="1"/>
            <a:endParaRPr lang="en-US" sz="993" b="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51449" y="897993"/>
            <a:ext cx="6555106" cy="1084015"/>
          </a:xfrm>
        </p:spPr>
        <p:txBody>
          <a:bodyPr/>
          <a:lstStyle>
            <a:lvl1pPr marL="0"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090"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53"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152"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21"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448677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align Guides">
    <p:spTree>
      <p:nvGrpSpPr>
        <p:cNvPr id="1" name=""/>
        <p:cNvGrpSpPr/>
        <p:nvPr/>
      </p:nvGrpSpPr>
      <p:grpSpPr>
        <a:xfrm>
          <a:off x="0" y="0"/>
          <a:ext cx="0" cy="0"/>
          <a:chOff x="0" y="0"/>
          <a:chExt cx="0" cy="0"/>
        </a:xfrm>
      </p:grpSpPr>
      <p:pic>
        <p:nvPicPr>
          <p:cNvPr id="2" name="13 column x 9 row grid with .3&quot; border for 16:9 _FIN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857650" cy="5143967"/>
          </a:xfrm>
          <a:prstGeom prst="rect">
            <a:avLst/>
          </a:prstGeom>
        </p:spPr>
      </p:pic>
    </p:spTree>
    <p:extLst>
      <p:ext uri="{BB962C8B-B14F-4D97-AF65-F5344CB8AC3E}">
        <p14:creationId xmlns:p14="http://schemas.microsoft.com/office/powerpoint/2010/main" val="21249244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110039725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89331969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348807559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151273" y="238306"/>
            <a:ext cx="4367210" cy="1303137"/>
          </a:xfrm>
        </p:spPr>
        <p:txBody>
          <a:bodyPr lIns="146304" tIns="91440" rIns="146304" bIns="91440" anchor="b" anchorCtr="0">
            <a:noAutofit/>
          </a:bodyPr>
          <a:lstStyle>
            <a:lvl1pPr>
              <a:defRPr lang="en-US" sz="2978" b="0" baseline="0">
                <a:solidFill>
                  <a:schemeClr val="tx1"/>
                </a:solidFill>
                <a:latin typeface="Segoe UI" pitchFamily="34" charset="0"/>
                <a:ea typeface="Segoe UI" pitchFamily="34" charset="0"/>
              </a:defRPr>
            </a:lvl1pPr>
          </a:lstStyle>
          <a:p>
            <a:pPr marL="0" lvl="0" defTabSz="514214"/>
            <a:r>
              <a:rPr lang="en-US" dirty="0" smtClean="0"/>
              <a:t>Presentation Title</a:t>
            </a:r>
            <a:br>
              <a:rPr lang="en-US" dirty="0" smtClean="0"/>
            </a:br>
            <a:r>
              <a:rPr lang="en-US" dirty="0" smtClean="0"/>
              <a:t>Subtitle (Set to 40 </a:t>
            </a:r>
            <a:r>
              <a:rPr lang="en-US" dirty="0" err="1" smtClean="0"/>
              <a:t>pt</a:t>
            </a:r>
            <a:r>
              <a:rPr lang="en-US" dirty="0" smtClean="0"/>
              <a:t>)</a:t>
            </a:r>
            <a:endParaRPr lang="en-US" dirty="0"/>
          </a:p>
        </p:txBody>
      </p:sp>
      <p:sp>
        <p:nvSpPr>
          <p:cNvPr id="58" name="Text Placeholder 57"/>
          <p:cNvSpPr>
            <a:spLocks noGrp="1"/>
          </p:cNvSpPr>
          <p:nvPr>
            <p:ph type="body" sz="quarter" idx="11" hasCustomPrompt="1"/>
          </p:nvPr>
        </p:nvSpPr>
        <p:spPr>
          <a:xfrm>
            <a:off x="151447" y="1579543"/>
            <a:ext cx="4370071" cy="1335908"/>
          </a:xfrm>
        </p:spPr>
        <p:txBody>
          <a:bodyPr>
            <a:noAutofit/>
          </a:bodyPr>
          <a:lstStyle>
            <a:lvl1pPr>
              <a:defRPr>
                <a:latin typeface="+mn-lt"/>
              </a:defRPr>
            </a:lvl1pPr>
            <a:lvl2pPr>
              <a:defRPr sz="1103"/>
            </a:lvl2pPr>
            <a:lvl3pPr marL="0" indent="0">
              <a:defRPr sz="1103"/>
            </a:lvl3pPr>
            <a:lvl4pPr marL="0" indent="0">
              <a:defRPr sz="1103"/>
            </a:lvl4pPr>
            <a:lvl5pPr marL="0" indent="0">
              <a:defRPr sz="1103"/>
            </a:lvl5pPr>
          </a:lstStyle>
          <a:p>
            <a:pPr lvl="0"/>
            <a:r>
              <a:rPr lang="en-US" dirty="0" smtClean="0"/>
              <a:t>Author</a:t>
            </a:r>
          </a:p>
          <a:p>
            <a:pPr lvl="1"/>
            <a:r>
              <a:rPr lang="en-US" dirty="0" smtClean="0"/>
              <a:t>Job Title</a:t>
            </a:r>
          </a:p>
          <a:p>
            <a:pPr lvl="1"/>
            <a:r>
              <a:rPr lang="en-US" dirty="0" smtClean="0"/>
              <a:t>Company</a:t>
            </a:r>
          </a:p>
        </p:txBody>
      </p:sp>
    </p:spTree>
    <p:extLst>
      <p:ext uri="{BB962C8B-B14F-4D97-AF65-F5344CB8AC3E}">
        <p14:creationId xmlns:p14="http://schemas.microsoft.com/office/powerpoint/2010/main" val="39973018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a:defRPr b="1">
                <a:latin typeface="Myriad Pro" pitchFamily="34" charset="0"/>
              </a:defRPr>
            </a:lvl1pPr>
          </a:lstStyle>
          <a:p>
            <a:r>
              <a:rPr lang="en-US" dirty="0" smtClean="0"/>
              <a:t>References</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1500" b="1">
                <a:latin typeface="Myriad Pro Light" pitchFamily="34" charset="0"/>
              </a:defRPr>
            </a:lvl1pPr>
            <a:lvl2pPr>
              <a:buClrTx/>
              <a:buFont typeface="Wingdings" pitchFamily="2" charset="2"/>
              <a:buChar char="o"/>
              <a:defRPr sz="1350" b="0">
                <a:latin typeface="Myriad Pro" pitchFamily="34" charset="0"/>
              </a:defRPr>
            </a:lvl2pPr>
            <a:lvl3pPr>
              <a:buClrTx/>
              <a:buFont typeface="Wingdings" pitchFamily="2" charset="2"/>
              <a:buChar char="o"/>
              <a:defRPr sz="1200" b="0">
                <a:latin typeface="Myriad Pro" pitchFamily="34" charset="0"/>
              </a:defRPr>
            </a:lvl3pPr>
            <a:lvl4pPr>
              <a:buClrTx/>
              <a:buFont typeface="Wingdings" pitchFamily="2" charset="2"/>
              <a:buChar char="o"/>
              <a:defRPr sz="1050" b="0">
                <a:latin typeface="Myriad Pro" pitchFamily="34" charset="0"/>
              </a:defRPr>
            </a:lvl4pPr>
            <a:lvl5pPr>
              <a:buClrTx/>
              <a:buFont typeface="Wingdings" pitchFamily="2" charset="2"/>
              <a:buChar char="o"/>
              <a:defRPr sz="9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07845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151447" y="891883"/>
            <a:ext cx="6555107" cy="1281248"/>
          </a:xfrm>
        </p:spPr>
        <p:txBody>
          <a:bodyPr/>
          <a:lstStyle>
            <a:lvl1pPr marL="0" indent="0">
              <a:buNone/>
              <a:defRPr>
                <a:solidFill>
                  <a:schemeClr val="tx2"/>
                </a:solidFill>
              </a:defRPr>
            </a:lvl1pPr>
            <a:lvl2pPr marL="0" indent="0">
              <a:buFontTx/>
              <a:buNone/>
              <a:defRPr lang="en-US" dirty="0" smtClean="0"/>
            </a:lvl2pPr>
            <a:lvl3pPr marL="126050" indent="0">
              <a:buNone/>
              <a:defRPr lang="en-US" dirty="0" smtClean="0"/>
            </a:lvl3pPr>
            <a:lvl4pPr marL="252101" indent="0">
              <a:buNone/>
              <a:defRPr lang="en-US" dirty="0" smtClean="0"/>
            </a:lvl4pPr>
            <a:lvl5pPr marL="378151"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68424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151447" y="891883"/>
            <a:ext cx="6555107" cy="12812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dirty="0" smtClean="0"/>
            </a:lvl2pPr>
            <a:lvl3pPr marL="126050" indent="0">
              <a:buNone/>
              <a:defRPr lang="en-US" dirty="0" smtClean="0"/>
            </a:lvl3pPr>
            <a:lvl4pPr marL="252101" indent="0">
              <a:buNone/>
              <a:defRPr lang="en-US" dirty="0" smtClean="0"/>
            </a:lvl4pPr>
            <a:lvl5pPr marL="378151"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300899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151450" y="891884"/>
            <a:ext cx="3025433" cy="1281248"/>
          </a:xfrm>
        </p:spPr>
        <p:txBody>
          <a:bodyPr wrap="square">
            <a:spAutoFit/>
          </a:bodyPr>
          <a:lstStyle>
            <a:lvl1pPr marL="0" indent="0">
              <a:spcBef>
                <a:spcPts val="675"/>
              </a:spcBef>
              <a:buClr>
                <a:schemeClr val="tx1"/>
              </a:buClr>
              <a:buFont typeface="Wingdings" pitchFamily="2" charset="2"/>
              <a:buNone/>
              <a:defRPr sz="1985">
                <a:solidFill>
                  <a:schemeClr val="tx2"/>
                </a:solidFill>
              </a:defRPr>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681122" y="891884"/>
            <a:ext cx="3025433" cy="1281248"/>
          </a:xfrm>
        </p:spPr>
        <p:txBody>
          <a:bodyPr wrap="square">
            <a:spAutoFit/>
          </a:bodyPr>
          <a:lstStyle>
            <a:lvl1pPr marL="0" indent="0">
              <a:spcBef>
                <a:spcPts val="675"/>
              </a:spcBef>
              <a:buClr>
                <a:schemeClr val="tx1"/>
              </a:buClr>
              <a:buFont typeface="Wingdings" pitchFamily="2" charset="2"/>
              <a:buNone/>
              <a:defRPr sz="1985">
                <a:solidFill>
                  <a:schemeClr val="tx2"/>
                </a:solidFill>
              </a:defRPr>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123707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151450" y="891884"/>
            <a:ext cx="3025433" cy="1281248"/>
          </a:xfrm>
        </p:spPr>
        <p:txBody>
          <a:bodyPr wrap="square">
            <a:spAutoFit/>
          </a:bodyPr>
          <a:lstStyle>
            <a:lvl1pPr marL="0" indent="0">
              <a:spcBef>
                <a:spcPts val="675"/>
              </a:spcBef>
              <a:buClr>
                <a:schemeClr val="tx1"/>
              </a:buClr>
              <a:buFont typeface="Wingdings" pitchFamily="2" charset="2"/>
              <a:buNone/>
              <a:defRPr sz="1985"/>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3681122" y="891884"/>
            <a:ext cx="3025433" cy="1281248"/>
          </a:xfrm>
        </p:spPr>
        <p:txBody>
          <a:bodyPr wrap="square">
            <a:spAutoFit/>
          </a:bodyPr>
          <a:lstStyle>
            <a:lvl1pPr marL="0" indent="0">
              <a:spcBef>
                <a:spcPts val="675"/>
              </a:spcBef>
              <a:buClr>
                <a:schemeClr val="tx1"/>
              </a:buClr>
              <a:buFont typeface="Wingdings" pitchFamily="2" charset="2"/>
              <a:buNone/>
              <a:defRPr sz="1985"/>
            </a:lvl1pPr>
            <a:lvl2pPr marL="0" indent="0">
              <a:buNone/>
              <a:defRPr lang="en-US" dirty="0" smtClean="0"/>
            </a:lvl2pPr>
            <a:lvl3pPr marL="127801" indent="0">
              <a:buNone/>
              <a:tabLst/>
              <a:defRPr lang="en-US" dirty="0" smtClean="0"/>
            </a:lvl3pPr>
            <a:lvl4pPr marL="253851" indent="0">
              <a:buNone/>
              <a:defRPr lang="en-US" dirty="0" smtClean="0"/>
            </a:lvl4pPr>
            <a:lvl5pPr marL="378151"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857191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262126077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2209649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83086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0442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06751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Photo">
    <p:spTree>
      <p:nvGrpSpPr>
        <p:cNvPr id="1" name=""/>
        <p:cNvGrpSpPr/>
        <p:nvPr/>
      </p:nvGrpSpPr>
      <p:grpSpPr>
        <a:xfrm>
          <a:off x="0" y="0"/>
          <a:ext cx="0" cy="0"/>
          <a:chOff x="0" y="0"/>
          <a:chExt cx="0" cy="0"/>
        </a:xfrm>
      </p:grpSpPr>
      <p:sp>
        <p:nvSpPr>
          <p:cNvPr id="2" name="Title 1"/>
          <p:cNvSpPr>
            <a:spLocks noGrp="1"/>
          </p:cNvSpPr>
          <p:nvPr>
            <p:ph type="title"/>
          </p:nvPr>
        </p:nvSpPr>
        <p:spPr>
          <a:xfrm>
            <a:off x="151448" y="3866383"/>
            <a:ext cx="6556410" cy="674749"/>
          </a:xfrm>
        </p:spPr>
        <p:txBody>
          <a:bodyPr lIns="182880" tIns="146304" rIns="182880" bIns="146304"/>
          <a:lstStyle>
            <a:lvl1pPr>
              <a:defRPr sz="4411">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1311667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114425" y="1200150"/>
            <a:ext cx="4629150" cy="2971800"/>
          </a:xfrm>
          <a:solidFill>
            <a:schemeClr val="accent2"/>
          </a:solidFill>
          <a:ln w="9525">
            <a:solidFill>
              <a:schemeClr val="tx1"/>
            </a:solidFill>
          </a:ln>
        </p:spPr>
        <p:txBody>
          <a:bodyPr/>
          <a:lstStyle>
            <a:lvl1pPr>
              <a:buNone/>
              <a:defRPr sz="135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14624642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plit - Title Left">
    <p:spTree>
      <p:nvGrpSpPr>
        <p:cNvPr id="1" name=""/>
        <p:cNvGrpSpPr/>
        <p:nvPr/>
      </p:nvGrpSpPr>
      <p:grpSpPr>
        <a:xfrm>
          <a:off x="0" y="0"/>
          <a:ext cx="0" cy="0"/>
          <a:chOff x="0" y="0"/>
          <a:chExt cx="0" cy="0"/>
        </a:xfrm>
      </p:grpSpPr>
      <p:sp>
        <p:nvSpPr>
          <p:cNvPr id="4" name="Rectangle 3"/>
          <p:cNvSpPr/>
          <p:nvPr userDrawn="1"/>
        </p:nvSpPr>
        <p:spPr bwMode="auto">
          <a:xfrm>
            <a:off x="0" y="2"/>
            <a:ext cx="3429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1447" y="672413"/>
            <a:ext cx="3025434" cy="3362070"/>
          </a:xfrm>
          <a:noFill/>
        </p:spPr>
        <p:txBody>
          <a:bodyPr lIns="182880" tIns="146304" rIns="182880" bIns="146304" anchor="ctr" anchorCtr="0">
            <a:noAutofit/>
          </a:bodyPr>
          <a:lstStyle>
            <a:lvl1pPr>
              <a:defRPr sz="4853" spc="-56" baseline="0">
                <a:solidFill>
                  <a:schemeClr val="bg1"/>
                </a:solidFill>
                <a:latin typeface="+mn-lt"/>
              </a:defRPr>
            </a:lvl1pPr>
          </a:lstStyle>
          <a:p>
            <a:r>
              <a:rPr lang="en-US" dirty="0" smtClean="0"/>
              <a:t>Title</a:t>
            </a:r>
            <a:endParaRPr lang="en-US" dirty="0"/>
          </a:p>
        </p:txBody>
      </p:sp>
      <p:sp>
        <p:nvSpPr>
          <p:cNvPr id="6" name="Text Placeholder 5"/>
          <p:cNvSpPr>
            <a:spLocks noGrp="1"/>
          </p:cNvSpPr>
          <p:nvPr>
            <p:ph type="body" sz="quarter" idx="10"/>
          </p:nvPr>
        </p:nvSpPr>
        <p:spPr>
          <a:xfrm>
            <a:off x="3529673" y="672414"/>
            <a:ext cx="3025434" cy="4034484"/>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51079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plit - Title Right">
    <p:spTree>
      <p:nvGrpSpPr>
        <p:cNvPr id="1" name=""/>
        <p:cNvGrpSpPr/>
        <p:nvPr/>
      </p:nvGrpSpPr>
      <p:grpSpPr>
        <a:xfrm>
          <a:off x="0" y="0"/>
          <a:ext cx="0" cy="0"/>
          <a:chOff x="0" y="0"/>
          <a:chExt cx="0" cy="0"/>
        </a:xfrm>
      </p:grpSpPr>
      <p:sp>
        <p:nvSpPr>
          <p:cNvPr id="3" name="Rectangle 2"/>
          <p:cNvSpPr/>
          <p:nvPr userDrawn="1"/>
        </p:nvSpPr>
        <p:spPr bwMode="auto">
          <a:xfrm>
            <a:off x="3429000" y="2"/>
            <a:ext cx="3429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529673" y="672413"/>
            <a:ext cx="3025434" cy="3362070"/>
          </a:xfrm>
          <a:noFill/>
        </p:spPr>
        <p:txBody>
          <a:bodyPr lIns="182880" tIns="146304" rIns="182880" bIns="146304" anchor="ctr" anchorCtr="0">
            <a:noAutofit/>
          </a:bodyPr>
          <a:lstStyle>
            <a:lvl1pPr algn="r">
              <a:defRPr sz="4853" spc="-56" baseline="0">
                <a:solidFill>
                  <a:schemeClr val="bg1"/>
                </a:solidFill>
                <a:latin typeface="+mn-lt"/>
              </a:defRPr>
            </a:lvl1pPr>
          </a:lstStyle>
          <a:p>
            <a:r>
              <a:rPr lang="en-US" dirty="0" smtClean="0"/>
              <a:t>Title</a:t>
            </a:r>
            <a:endParaRPr lang="en-US" dirty="0"/>
          </a:p>
        </p:txBody>
      </p:sp>
      <p:sp>
        <p:nvSpPr>
          <p:cNvPr id="6" name="Text Placeholder 5"/>
          <p:cNvSpPr>
            <a:spLocks noGrp="1"/>
          </p:cNvSpPr>
          <p:nvPr>
            <p:ph type="body" sz="quarter" idx="10"/>
          </p:nvPr>
        </p:nvSpPr>
        <p:spPr>
          <a:xfrm>
            <a:off x="151272" y="672414"/>
            <a:ext cx="3025434" cy="4034484"/>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3638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293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Middle">
    <p:spTree>
      <p:nvGrpSpPr>
        <p:cNvPr id="1" name=""/>
        <p:cNvGrpSpPr/>
        <p:nvPr/>
      </p:nvGrpSpPr>
      <p:grpSpPr>
        <a:xfrm>
          <a:off x="0" y="0"/>
          <a:ext cx="0" cy="0"/>
          <a:chOff x="0" y="0"/>
          <a:chExt cx="0" cy="0"/>
        </a:xfrm>
      </p:grpSpPr>
      <p:sp>
        <p:nvSpPr>
          <p:cNvPr id="5" name="Rectangle 4"/>
          <p:cNvSpPr/>
          <p:nvPr userDrawn="1"/>
        </p:nvSpPr>
        <p:spPr bwMode="auto">
          <a:xfrm>
            <a:off x="1" y="1899338"/>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2235545"/>
            <a:ext cx="6050867" cy="645032"/>
          </a:xfrm>
        </p:spPr>
        <p:txBody>
          <a:bodyPr/>
          <a:lstStyle>
            <a:lvl1pPr algn="ctr">
              <a:defRPr sz="3308">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14151589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op">
    <p:spTree>
      <p:nvGrpSpPr>
        <p:cNvPr id="1" name=""/>
        <p:cNvGrpSpPr/>
        <p:nvPr/>
      </p:nvGrpSpPr>
      <p:grpSpPr>
        <a:xfrm>
          <a:off x="0" y="0"/>
          <a:ext cx="0" cy="0"/>
          <a:chOff x="0" y="0"/>
          <a:chExt cx="0" cy="0"/>
        </a:xfrm>
      </p:grpSpPr>
      <p:sp>
        <p:nvSpPr>
          <p:cNvPr id="5" name="Rectangle 4"/>
          <p:cNvSpPr/>
          <p:nvPr userDrawn="1"/>
        </p:nvSpPr>
        <p:spPr bwMode="auto">
          <a:xfrm>
            <a:off x="1" y="-5838"/>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330372"/>
            <a:ext cx="6050867" cy="645032"/>
          </a:xfrm>
        </p:spPr>
        <p:txBody>
          <a:bodyPr/>
          <a:lstStyle>
            <a:lvl1pPr algn="ctr">
              <a:defRPr sz="3308">
                <a:solidFill>
                  <a:srgbClr val="FFFFFF"/>
                </a:solidFill>
              </a:defRPr>
            </a:lvl1pPr>
          </a:lstStyle>
          <a:p>
            <a:r>
              <a:rPr lang="en-US" smtClean="0"/>
              <a:t>Click to edit Master title style</a:t>
            </a:r>
            <a:endParaRPr lang="en-US"/>
          </a:p>
        </p:txBody>
      </p:sp>
    </p:spTree>
    <p:extLst>
      <p:ext uri="{BB962C8B-B14F-4D97-AF65-F5344CB8AC3E}">
        <p14:creationId xmlns:p14="http://schemas.microsoft.com/office/powerpoint/2010/main" val="42310662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Rectangle 4"/>
          <p:cNvSpPr/>
          <p:nvPr userDrawn="1"/>
        </p:nvSpPr>
        <p:spPr bwMode="auto">
          <a:xfrm>
            <a:off x="1" y="3798674"/>
            <a:ext cx="6858000" cy="134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t" anchorCtr="0" forceAA="0" compatLnSpc="1">
            <a:prstTxWarp prst="textNoShape">
              <a:avLst/>
            </a:prstTxWarp>
            <a:noAutofit/>
          </a:bodyPr>
          <a:lstStyle/>
          <a:p>
            <a:pPr defTabSz="514166" eaLnBrk="1" hangingPunct="1">
              <a:lnSpc>
                <a:spcPct val="90000"/>
              </a:lnSpc>
            </a:pPr>
            <a:endParaRPr lang="en-US" sz="1324" b="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3567" y="4134881"/>
            <a:ext cx="6050867" cy="645032"/>
          </a:xfrm>
        </p:spPr>
        <p:txBody>
          <a:bodyPr/>
          <a:lstStyle>
            <a:lvl1pPr algn="ctr">
              <a:defRPr sz="3308">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02812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891882"/>
            <a:ext cx="6858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18" tIns="25718" rIns="25718" bIns="25718" numCol="1" spcCol="0" rtlCol="0" fromWordArt="0" anchor="ctr" anchorCtr="0" forceAA="0" compatLnSpc="1">
            <a:prstTxWarp prst="textNoShape">
              <a:avLst/>
            </a:prstTxWarp>
            <a:noAutofit/>
          </a:bodyPr>
          <a:lstStyle/>
          <a:p>
            <a:pPr defTabSz="514166" eaLnBrk="1" hangingPunct="1"/>
            <a:endParaRPr lang="en-US" sz="993" b="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151449" y="897993"/>
            <a:ext cx="6555106" cy="1084015"/>
          </a:xfrm>
        </p:spPr>
        <p:txBody>
          <a:bodyPr/>
          <a:lstStyle>
            <a:lvl1pPr marL="0"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090"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53"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152"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21" indent="0">
              <a:buNone/>
              <a:defRPr sz="110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124652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align Guides">
    <p:spTree>
      <p:nvGrpSpPr>
        <p:cNvPr id="1" name=""/>
        <p:cNvGrpSpPr/>
        <p:nvPr/>
      </p:nvGrpSpPr>
      <p:grpSpPr>
        <a:xfrm>
          <a:off x="0" y="0"/>
          <a:ext cx="0" cy="0"/>
          <a:chOff x="0" y="0"/>
          <a:chExt cx="0" cy="0"/>
        </a:xfrm>
      </p:grpSpPr>
      <p:pic>
        <p:nvPicPr>
          <p:cNvPr id="2" name="13 column x 9 row grid with .3&quot; border for 16:9 _FINAL"/>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857650" cy="5143967"/>
          </a:xfrm>
          <a:prstGeom prst="rect">
            <a:avLst/>
          </a:prstGeom>
        </p:spPr>
      </p:pic>
    </p:spTree>
    <p:extLst>
      <p:ext uri="{BB962C8B-B14F-4D97-AF65-F5344CB8AC3E}">
        <p14:creationId xmlns:p14="http://schemas.microsoft.com/office/powerpoint/2010/main" val="30376765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15672102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210030999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447" y="1563132"/>
            <a:ext cx="6555107" cy="1347163"/>
          </a:xfrm>
          <a:noFill/>
        </p:spPr>
        <p:txBody>
          <a:bodyPr tIns="91440" bIns="91440" anchor="t" anchorCtr="0"/>
          <a:lstStyle>
            <a:lvl1pPr>
              <a:defRPr sz="4853" spc="-56"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281998007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7648469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114425" y="1200150"/>
            <a:ext cx="4629150" cy="2971800"/>
          </a:xfrm>
          <a:solidFill>
            <a:schemeClr val="accent2"/>
          </a:solidFill>
          <a:ln w="9525">
            <a:solidFill>
              <a:schemeClr val="tx1"/>
            </a:solidFill>
          </a:ln>
        </p:spPr>
        <p:txBody>
          <a:bodyPr/>
          <a:lstStyle>
            <a:lvl1pPr>
              <a:buNone/>
              <a:defRPr sz="1350" b="0">
                <a:latin typeface="Consolas" pitchFamily="49" charset="0"/>
              </a:defRPr>
            </a:lvl1pPr>
          </a:lstStyle>
          <a:p>
            <a:pPr lvl="0"/>
            <a:r>
              <a:rPr lang="en-US" smtClean="0"/>
              <a:t>Click to edit Master text styles</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151273" y="238306"/>
            <a:ext cx="4367210" cy="1303137"/>
          </a:xfrm>
        </p:spPr>
        <p:txBody>
          <a:bodyPr lIns="146304" tIns="91440" rIns="146304" bIns="91440" anchor="b" anchorCtr="0">
            <a:noAutofit/>
          </a:bodyPr>
          <a:lstStyle>
            <a:lvl1pPr>
              <a:defRPr lang="en-US" sz="2978" b="0" baseline="0">
                <a:solidFill>
                  <a:schemeClr val="tx1"/>
                </a:solidFill>
                <a:latin typeface="Segoe UI" pitchFamily="34" charset="0"/>
                <a:ea typeface="Segoe UI" pitchFamily="34" charset="0"/>
              </a:defRPr>
            </a:lvl1pPr>
          </a:lstStyle>
          <a:p>
            <a:pPr marL="0" lvl="0" defTabSz="514214"/>
            <a:r>
              <a:rPr lang="en-US" dirty="0" smtClean="0"/>
              <a:t>Presentation Title</a:t>
            </a:r>
            <a:br>
              <a:rPr lang="en-US" dirty="0" smtClean="0"/>
            </a:br>
            <a:r>
              <a:rPr lang="en-US" dirty="0" smtClean="0"/>
              <a:t>Subtitle (Set to 40 </a:t>
            </a:r>
            <a:r>
              <a:rPr lang="en-US" dirty="0" err="1" smtClean="0"/>
              <a:t>pt</a:t>
            </a:r>
            <a:r>
              <a:rPr lang="en-US" dirty="0" smtClean="0"/>
              <a:t>)</a:t>
            </a:r>
            <a:endParaRPr lang="en-US" dirty="0"/>
          </a:p>
        </p:txBody>
      </p:sp>
      <p:sp>
        <p:nvSpPr>
          <p:cNvPr id="58" name="Text Placeholder 57"/>
          <p:cNvSpPr>
            <a:spLocks noGrp="1"/>
          </p:cNvSpPr>
          <p:nvPr>
            <p:ph type="body" sz="quarter" idx="11" hasCustomPrompt="1"/>
          </p:nvPr>
        </p:nvSpPr>
        <p:spPr>
          <a:xfrm>
            <a:off x="151447" y="1579543"/>
            <a:ext cx="4370071" cy="1335908"/>
          </a:xfrm>
        </p:spPr>
        <p:txBody>
          <a:bodyPr>
            <a:noAutofit/>
          </a:bodyPr>
          <a:lstStyle>
            <a:lvl1pPr>
              <a:defRPr>
                <a:latin typeface="+mn-lt"/>
              </a:defRPr>
            </a:lvl1pPr>
            <a:lvl2pPr>
              <a:defRPr sz="1103"/>
            </a:lvl2pPr>
            <a:lvl3pPr marL="0" indent="0">
              <a:defRPr sz="1103"/>
            </a:lvl3pPr>
            <a:lvl4pPr marL="0" indent="0">
              <a:defRPr sz="1103"/>
            </a:lvl4pPr>
            <a:lvl5pPr marL="0" indent="0">
              <a:defRPr sz="1103"/>
            </a:lvl5pPr>
          </a:lstStyle>
          <a:p>
            <a:pPr lvl="0"/>
            <a:r>
              <a:rPr lang="en-US" dirty="0" smtClean="0"/>
              <a:t>Author</a:t>
            </a:r>
          </a:p>
          <a:p>
            <a:pPr lvl="1"/>
            <a:r>
              <a:rPr lang="en-US" dirty="0" smtClean="0"/>
              <a:t>Job Title</a:t>
            </a:r>
          </a:p>
          <a:p>
            <a:pPr lvl="1"/>
            <a:r>
              <a:rPr lang="en-US" dirty="0" smtClean="0"/>
              <a:t>Company</a:t>
            </a:r>
          </a:p>
        </p:txBody>
      </p:sp>
    </p:spTree>
    <p:extLst>
      <p:ext uri="{BB962C8B-B14F-4D97-AF65-F5344CB8AC3E}">
        <p14:creationId xmlns:p14="http://schemas.microsoft.com/office/powerpoint/2010/main" val="35898744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151447" y="891883"/>
            <a:ext cx="6555107" cy="1281248"/>
          </a:xfrm>
        </p:spPr>
        <p:txBody>
          <a:bodyPr/>
          <a:lstStyle>
            <a:lvl1pPr marL="0" indent="0">
              <a:buNone/>
              <a:defRPr>
                <a:solidFill>
                  <a:schemeClr val="tx2"/>
                </a:solidFill>
              </a:defRPr>
            </a:lvl1pPr>
            <a:lvl2pPr marL="0" indent="0">
              <a:buFontTx/>
              <a:buNone/>
              <a:defRPr lang="en-US" dirty="0" smtClean="0"/>
            </a:lvl2pPr>
            <a:lvl3pPr marL="126050" indent="0">
              <a:buNone/>
              <a:defRPr lang="en-US" dirty="0" smtClean="0"/>
            </a:lvl3pPr>
            <a:lvl4pPr marL="252101" indent="0">
              <a:buNone/>
              <a:defRPr lang="en-US" dirty="0" smtClean="0"/>
            </a:lvl4pPr>
            <a:lvl5pPr marL="378151"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7458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DBDA9"/>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342900" y="1085850"/>
            <a:ext cx="61722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1026"/>
          <p:cNvSpPr>
            <a:spLocks noGrp="1" noChangeArrowheads="1"/>
          </p:cNvSpPr>
          <p:nvPr>
            <p:ph type="title"/>
          </p:nvPr>
        </p:nvSpPr>
        <p:spPr bwMode="auto">
          <a:xfrm>
            <a:off x="342900" y="228600"/>
            <a:ext cx="61722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cxnSp>
        <p:nvCxnSpPr>
          <p:cNvPr id="14" name="Straight Connector 13"/>
          <p:cNvCxnSpPr/>
          <p:nvPr/>
        </p:nvCxnSpPr>
        <p:spPr bwMode="auto">
          <a:xfrm>
            <a:off x="0" y="5085160"/>
            <a:ext cx="6858000" cy="1191"/>
          </a:xfrm>
          <a:prstGeom prst="line">
            <a:avLst/>
          </a:prstGeom>
          <a:gradFill rotWithShape="1">
            <a:gsLst>
              <a:gs pos="0">
                <a:srgbClr val="A4D289"/>
              </a:gs>
              <a:gs pos="100000">
                <a:schemeClr val="bg1"/>
              </a:gs>
            </a:gsLst>
            <a:lin ang="5400000" scaled="1"/>
          </a:gradFill>
          <a:ln w="152400" cap="flat" cmpd="sng" algn="ctr">
            <a:solidFill>
              <a:srgbClr val="800000"/>
            </a:solidFill>
            <a:prstDash val="solid"/>
            <a:round/>
            <a:headEnd type="none" w="med" len="med"/>
            <a:tailEnd type="none" w="med" len="med"/>
          </a:ln>
          <a:effectLst>
            <a:glow rad="63500">
              <a:schemeClr val="bg2">
                <a:lumMod val="60000"/>
                <a:lumOff val="40000"/>
                <a:alpha val="40000"/>
              </a:schemeClr>
            </a:glow>
          </a:effectLst>
        </p:spPr>
      </p:cxnSp>
      <p:pic>
        <p:nvPicPr>
          <p:cNvPr id="1026" name="Picture 2" descr="http://odetocode.com/Images/odetocode3.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057900" y="4708938"/>
            <a:ext cx="735807" cy="27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61284"/>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69" r:id="rId6"/>
    <p:sldLayoutId id="2147483770" r:id="rId7"/>
  </p:sldLayoutIdLst>
  <p:transition>
    <p:fade/>
  </p:transition>
  <p:timing>
    <p:tnLst>
      <p:par>
        <p:cTn id="1" dur="indefinite" restart="never" nodeType="tmRoot"/>
      </p:par>
    </p:tnLst>
  </p:timing>
  <p:txStyles>
    <p:titleStyle>
      <a:lvl1pPr marL="257175" indent="-257175" algn="ctr" defTabSz="-10404872" rtl="0" eaLnBrk="1" fontAlgn="base" hangingPunct="1">
        <a:spcBef>
          <a:spcPct val="0"/>
        </a:spcBef>
        <a:spcAft>
          <a:spcPct val="0"/>
        </a:spcAft>
        <a:defRPr sz="2100" b="1">
          <a:solidFill>
            <a:schemeClr val="tx2"/>
          </a:solidFill>
          <a:latin typeface="Myriad Pro" pitchFamily="34" charset="0"/>
          <a:ea typeface="+mj-ea"/>
          <a:cs typeface="Segoe UI" pitchFamily="34" charset="0"/>
        </a:defRPr>
      </a:lvl1pPr>
      <a:lvl2pPr marL="257175" indent="-257175" algn="ctr" defTabSz="-10404872" rtl="0" eaLnBrk="1" fontAlgn="base" hangingPunct="1">
        <a:spcBef>
          <a:spcPct val="0"/>
        </a:spcBef>
        <a:spcAft>
          <a:spcPct val="0"/>
        </a:spcAft>
        <a:defRPr sz="2100" b="1">
          <a:solidFill>
            <a:schemeClr val="tx2"/>
          </a:solidFill>
          <a:latin typeface="Myriad Pro" pitchFamily="34" charset="0"/>
          <a:cs typeface="Segoe UI" pitchFamily="34" charset="0"/>
        </a:defRPr>
      </a:lvl2pPr>
      <a:lvl3pPr marL="257175" indent="-257175" algn="ctr" defTabSz="-10404872" rtl="0" eaLnBrk="1" fontAlgn="base" hangingPunct="1">
        <a:spcBef>
          <a:spcPct val="0"/>
        </a:spcBef>
        <a:spcAft>
          <a:spcPct val="0"/>
        </a:spcAft>
        <a:defRPr sz="2100" b="1">
          <a:solidFill>
            <a:schemeClr val="tx2"/>
          </a:solidFill>
          <a:latin typeface="Myriad Pro" pitchFamily="34" charset="0"/>
          <a:cs typeface="Segoe UI" pitchFamily="34" charset="0"/>
        </a:defRPr>
      </a:lvl3pPr>
      <a:lvl4pPr marL="257175" indent="-257175" algn="ctr" defTabSz="-10404872" rtl="0" eaLnBrk="1" fontAlgn="base" hangingPunct="1">
        <a:spcBef>
          <a:spcPct val="0"/>
        </a:spcBef>
        <a:spcAft>
          <a:spcPct val="0"/>
        </a:spcAft>
        <a:defRPr sz="2100" b="1">
          <a:solidFill>
            <a:schemeClr val="tx2"/>
          </a:solidFill>
          <a:latin typeface="Myriad Pro" pitchFamily="34" charset="0"/>
          <a:cs typeface="Segoe UI" pitchFamily="34" charset="0"/>
        </a:defRPr>
      </a:lvl4pPr>
      <a:lvl5pPr marL="257175" indent="-257175" algn="ctr" defTabSz="-10404872" rtl="0" eaLnBrk="1" fontAlgn="base" hangingPunct="1">
        <a:spcBef>
          <a:spcPct val="0"/>
        </a:spcBef>
        <a:spcAft>
          <a:spcPct val="0"/>
        </a:spcAft>
        <a:defRPr sz="2100" b="1">
          <a:solidFill>
            <a:schemeClr val="tx2"/>
          </a:solidFill>
          <a:latin typeface="Myriad Pro" pitchFamily="34" charset="0"/>
          <a:cs typeface="Segoe UI" pitchFamily="34" charset="0"/>
        </a:defRPr>
      </a:lvl5pPr>
      <a:lvl6pPr marL="342900" algn="l" eaLnBrk="1" fontAlgn="base" hangingPunct="1">
        <a:spcBef>
          <a:spcPct val="0"/>
        </a:spcBef>
        <a:spcAft>
          <a:spcPct val="0"/>
        </a:spcAft>
        <a:defRPr sz="2100" b="1">
          <a:solidFill>
            <a:schemeClr val="tx2">
              <a:alpha val="100000"/>
            </a:schemeClr>
          </a:solidFill>
          <a:latin typeface="Verdana"/>
        </a:defRPr>
      </a:lvl6pPr>
      <a:lvl7pPr marL="685800" algn="l" eaLnBrk="1" fontAlgn="base" hangingPunct="1">
        <a:spcBef>
          <a:spcPct val="0"/>
        </a:spcBef>
        <a:spcAft>
          <a:spcPct val="0"/>
        </a:spcAft>
        <a:defRPr sz="2100" b="1">
          <a:solidFill>
            <a:schemeClr val="tx2">
              <a:alpha val="100000"/>
            </a:schemeClr>
          </a:solidFill>
          <a:latin typeface="Verdana"/>
        </a:defRPr>
      </a:lvl7pPr>
      <a:lvl8pPr marL="1028700" algn="l" eaLnBrk="1" fontAlgn="base" hangingPunct="1">
        <a:spcBef>
          <a:spcPct val="0"/>
        </a:spcBef>
        <a:spcAft>
          <a:spcPct val="0"/>
        </a:spcAft>
        <a:defRPr sz="2100" b="1">
          <a:solidFill>
            <a:schemeClr val="tx2">
              <a:alpha val="100000"/>
            </a:schemeClr>
          </a:solidFill>
          <a:latin typeface="Verdana"/>
        </a:defRPr>
      </a:lvl8pPr>
      <a:lvl9pPr marL="1371600" algn="l" eaLnBrk="1" fontAlgn="base" hangingPunct="1">
        <a:spcBef>
          <a:spcPct val="0"/>
        </a:spcBef>
        <a:spcAft>
          <a:spcPct val="0"/>
        </a:spcAft>
        <a:defRPr sz="2100" b="1">
          <a:solidFill>
            <a:schemeClr val="tx2">
              <a:alpha val="100000"/>
            </a:schemeClr>
          </a:solidFill>
          <a:latin typeface="Verdana"/>
        </a:defRPr>
      </a:lvl9pPr>
    </p:titleStyle>
    <p:bodyStyle>
      <a:lvl1pPr marL="257175" indent="-257175" algn="l" defTabSz="-10404872" rtl="0" eaLnBrk="1" fontAlgn="base" hangingPunct="1">
        <a:spcBef>
          <a:spcPct val="20000"/>
        </a:spcBef>
        <a:spcAft>
          <a:spcPct val="0"/>
        </a:spcAft>
        <a:buFont typeface="Wingdings" pitchFamily="2" charset="2"/>
        <a:buChar char="§"/>
        <a:defRPr sz="1500" b="1">
          <a:solidFill>
            <a:schemeClr val="tx1"/>
          </a:solidFill>
          <a:latin typeface="Myriad Pro Light" pitchFamily="34" charset="0"/>
          <a:ea typeface="+mn-ea"/>
          <a:cs typeface="Segoe UI" pitchFamily="34" charset="0"/>
        </a:defRPr>
      </a:lvl1pPr>
      <a:lvl2pPr marL="557213" indent="-214313" algn="l" defTabSz="-10404872" rtl="0" eaLnBrk="1" fontAlgn="base" hangingPunct="1">
        <a:spcBef>
          <a:spcPct val="20000"/>
        </a:spcBef>
        <a:spcAft>
          <a:spcPct val="0"/>
        </a:spcAft>
        <a:buSzPct val="50000"/>
        <a:buFont typeface="Wingdings" pitchFamily="2" charset="2"/>
        <a:buChar char="o"/>
        <a:defRPr>
          <a:solidFill>
            <a:schemeClr val="tx1"/>
          </a:solidFill>
          <a:latin typeface="Myriad Pro" pitchFamily="34" charset="0"/>
          <a:cs typeface="Segoe UI" pitchFamily="34" charset="0"/>
        </a:defRPr>
      </a:lvl2pPr>
      <a:lvl3pPr marL="857250" indent="-171450" algn="l" defTabSz="-10404872" rtl="0" eaLnBrk="1" fontAlgn="base" hangingPunct="1">
        <a:spcBef>
          <a:spcPct val="20000"/>
        </a:spcBef>
        <a:spcAft>
          <a:spcPct val="0"/>
        </a:spcAft>
        <a:buSzPct val="50000"/>
        <a:buFont typeface="Wingdings" pitchFamily="2" charset="2"/>
        <a:buChar char="o"/>
        <a:defRPr sz="1200">
          <a:solidFill>
            <a:schemeClr val="tx1"/>
          </a:solidFill>
          <a:latin typeface="Myriad Pro" pitchFamily="34" charset="0"/>
          <a:cs typeface="Segoe UI" pitchFamily="34" charset="0"/>
        </a:defRPr>
      </a:lvl3pPr>
      <a:lvl4pPr marL="1200150" indent="-171450" algn="l" defTabSz="-10404872" rtl="0" eaLnBrk="1" fontAlgn="base" hangingPunct="1">
        <a:spcBef>
          <a:spcPct val="20000"/>
        </a:spcBef>
        <a:spcAft>
          <a:spcPct val="0"/>
        </a:spcAft>
        <a:buSzPct val="50000"/>
        <a:buFont typeface="Wingdings" pitchFamily="2" charset="2"/>
        <a:buChar char="o"/>
        <a:defRPr sz="1050">
          <a:solidFill>
            <a:schemeClr val="tx1"/>
          </a:solidFill>
          <a:latin typeface="Myriad Pro" pitchFamily="34" charset="0"/>
          <a:cs typeface="Segoe UI" pitchFamily="34" charset="0"/>
        </a:defRPr>
      </a:lvl4pPr>
      <a:lvl5pPr marL="1543050" indent="-171450" algn="l" defTabSz="-10404872" rtl="0" eaLnBrk="1" fontAlgn="base" hangingPunct="1">
        <a:spcBef>
          <a:spcPct val="20000"/>
        </a:spcBef>
        <a:spcAft>
          <a:spcPct val="0"/>
        </a:spcAft>
        <a:buSzPct val="50000"/>
        <a:buFont typeface="Wingdings" pitchFamily="2" charset="2"/>
        <a:buChar char="o"/>
        <a:defRPr sz="900">
          <a:solidFill>
            <a:schemeClr val="tx1"/>
          </a:solidFill>
          <a:latin typeface="Myriad Pro" pitchFamily="34" charset="0"/>
          <a:cs typeface="Segoe UI" pitchFamily="34" charset="0"/>
        </a:defRPr>
      </a:lvl5pPr>
      <a:lvl6pPr marL="1885950" indent="-171450" algn="l" eaLnBrk="1" fontAlgn="base" hangingPunct="1">
        <a:spcBef>
          <a:spcPct val="20000"/>
        </a:spcBef>
        <a:spcAft>
          <a:spcPct val="0"/>
        </a:spcAft>
        <a:buClr>
          <a:schemeClr val="accent1">
            <a:alpha val="100000"/>
          </a:schemeClr>
        </a:buClr>
        <a:buFont typeface="Wingdings"/>
        <a:buChar char=""/>
        <a:defRPr sz="1050" b="1">
          <a:solidFill>
            <a:schemeClr val="tx1">
              <a:alpha val="100000"/>
            </a:schemeClr>
          </a:solidFill>
          <a:latin typeface="+mn-lt"/>
        </a:defRPr>
      </a:lvl6pPr>
      <a:lvl7pPr marL="2228850" indent="-171450" algn="l" eaLnBrk="1" fontAlgn="base" hangingPunct="1">
        <a:spcBef>
          <a:spcPct val="20000"/>
        </a:spcBef>
        <a:spcAft>
          <a:spcPct val="0"/>
        </a:spcAft>
        <a:buClr>
          <a:schemeClr val="accent1">
            <a:alpha val="100000"/>
          </a:schemeClr>
        </a:buClr>
        <a:buFont typeface="Wingdings"/>
        <a:buChar char=""/>
        <a:defRPr sz="1050" b="1">
          <a:solidFill>
            <a:schemeClr val="tx1">
              <a:alpha val="100000"/>
            </a:schemeClr>
          </a:solidFill>
          <a:latin typeface="+mn-lt"/>
        </a:defRPr>
      </a:lvl7pPr>
      <a:lvl8pPr marL="2571750" indent="-171450" algn="l" eaLnBrk="1" fontAlgn="base" hangingPunct="1">
        <a:spcBef>
          <a:spcPct val="20000"/>
        </a:spcBef>
        <a:spcAft>
          <a:spcPct val="0"/>
        </a:spcAft>
        <a:buClr>
          <a:schemeClr val="accent1">
            <a:alpha val="100000"/>
          </a:schemeClr>
        </a:buClr>
        <a:buFont typeface="Wingdings"/>
        <a:buChar char=""/>
        <a:defRPr sz="1050" b="1">
          <a:solidFill>
            <a:schemeClr val="tx1">
              <a:alpha val="100000"/>
            </a:schemeClr>
          </a:solidFill>
          <a:latin typeface="+mn-lt"/>
        </a:defRPr>
      </a:lvl8pPr>
      <a:lvl9pPr marL="2914650" indent="-171450" algn="l" eaLnBrk="1" fontAlgn="base" hangingPunct="1">
        <a:spcBef>
          <a:spcPct val="20000"/>
        </a:spcBef>
        <a:spcAft>
          <a:spcPct val="0"/>
        </a:spcAft>
        <a:buClr>
          <a:schemeClr val="accent1">
            <a:alpha val="100000"/>
          </a:schemeClr>
        </a:buClr>
        <a:buFont typeface="Wingdings"/>
        <a:buChar char=""/>
        <a:defRPr sz="105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342900" algn="l" eaLnBrk="1" fontAlgn="base" hangingPunct="1">
        <a:spcBef>
          <a:spcPct val="0"/>
        </a:spcBef>
        <a:spcAft>
          <a:spcPct val="0"/>
        </a:spcAft>
        <a:defRPr>
          <a:solidFill>
            <a:schemeClr val="tx1">
              <a:alpha val="100000"/>
            </a:schemeClr>
          </a:solidFill>
          <a:latin typeface="Arial"/>
        </a:defRPr>
      </a:lvl2pPr>
      <a:lvl3pPr marL="685800" algn="l" eaLnBrk="1" fontAlgn="base" hangingPunct="1">
        <a:spcBef>
          <a:spcPct val="0"/>
        </a:spcBef>
        <a:spcAft>
          <a:spcPct val="0"/>
        </a:spcAft>
        <a:defRPr>
          <a:solidFill>
            <a:schemeClr val="tx1">
              <a:alpha val="100000"/>
            </a:schemeClr>
          </a:solidFill>
          <a:latin typeface="Arial"/>
        </a:defRPr>
      </a:lvl3pPr>
      <a:lvl4pPr marL="1028700" algn="l" eaLnBrk="1" fontAlgn="base" hangingPunct="1">
        <a:spcBef>
          <a:spcPct val="0"/>
        </a:spcBef>
        <a:spcAft>
          <a:spcPct val="0"/>
        </a:spcAft>
        <a:defRPr>
          <a:solidFill>
            <a:schemeClr val="tx1">
              <a:alpha val="100000"/>
            </a:schemeClr>
          </a:solidFill>
          <a:latin typeface="Arial"/>
        </a:defRPr>
      </a:lvl4pPr>
      <a:lvl5pPr marL="1371600" algn="l" eaLnBrk="1" fontAlgn="base" hangingPunct="1">
        <a:spcBef>
          <a:spcPct val="0"/>
        </a:spcBef>
        <a:spcAft>
          <a:spcPct val="0"/>
        </a:spcAft>
        <a:defRPr>
          <a:solidFill>
            <a:schemeClr val="tx1">
              <a:alpha val="100000"/>
            </a:schemeClr>
          </a:solidFill>
          <a:latin typeface="Arial"/>
        </a:defRPr>
      </a:lvl5pPr>
      <a:lvl6pPr marL="1714500" algn="l" eaLnBrk="1" fontAlgn="base" hangingPunct="1">
        <a:spcBef>
          <a:spcPct val="0"/>
        </a:spcBef>
        <a:spcAft>
          <a:spcPct val="0"/>
        </a:spcAft>
        <a:defRPr>
          <a:solidFill>
            <a:schemeClr val="tx1">
              <a:alpha val="100000"/>
            </a:schemeClr>
          </a:solidFill>
          <a:latin typeface="Arial"/>
        </a:defRPr>
      </a:lvl6pPr>
      <a:lvl7pPr marL="2057400" algn="l" eaLnBrk="1" fontAlgn="base" hangingPunct="1">
        <a:spcBef>
          <a:spcPct val="0"/>
        </a:spcBef>
        <a:spcAft>
          <a:spcPct val="0"/>
        </a:spcAft>
        <a:defRPr>
          <a:solidFill>
            <a:schemeClr val="tx1">
              <a:alpha val="100000"/>
            </a:schemeClr>
          </a:solidFill>
          <a:latin typeface="Arial"/>
        </a:defRPr>
      </a:lvl7pPr>
      <a:lvl8pPr marL="2400300" algn="l" eaLnBrk="1" fontAlgn="base" hangingPunct="1">
        <a:spcBef>
          <a:spcPct val="0"/>
        </a:spcBef>
        <a:spcAft>
          <a:spcPct val="0"/>
        </a:spcAft>
        <a:defRPr>
          <a:solidFill>
            <a:schemeClr val="tx1">
              <a:alpha val="100000"/>
            </a:schemeClr>
          </a:solidFill>
          <a:latin typeface="Arial"/>
        </a:defRPr>
      </a:lvl8pPr>
      <a:lvl9pPr marL="27432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447" y="232146"/>
            <a:ext cx="6555107" cy="645032"/>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151448" y="891884"/>
            <a:ext cx="6555105" cy="128124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26264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Lst>
  <p:transition>
    <p:fade/>
  </p:transition>
  <p:timing>
    <p:tnLst>
      <p:par>
        <p:cTn id="1" dur="indefinite" restart="never" nodeType="tmRoot"/>
      </p:par>
    </p:tnLst>
  </p:timing>
  <p:txStyles>
    <p:titleStyle>
      <a:lvl1pPr algn="l" defTabSz="514316" rtl="0" eaLnBrk="1" latinLnBrk="0" hangingPunct="1">
        <a:lnSpc>
          <a:spcPct val="90000"/>
        </a:lnSpc>
        <a:spcBef>
          <a:spcPct val="0"/>
        </a:spcBef>
        <a:buNone/>
        <a:defRPr lang="en-US" sz="2757" b="0" kern="1200" cap="none" spc="-56" baseline="0" dirty="0" smtClean="0">
          <a:ln w="3175">
            <a:noFill/>
          </a:ln>
          <a:solidFill>
            <a:schemeClr val="tx1"/>
          </a:solidFill>
          <a:effectLst/>
          <a:latin typeface="+mj-lt"/>
          <a:ea typeface="+mn-ea"/>
          <a:cs typeface="Segoe UI" pitchFamily="34" charset="0"/>
        </a:defRPr>
      </a:lvl1pPr>
    </p:titleStyle>
    <p:bodyStyle>
      <a:lvl1pPr marL="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985" kern="1200" spc="0" baseline="0">
          <a:gradFill>
            <a:gsLst>
              <a:gs pos="1250">
                <a:schemeClr val="tx1"/>
              </a:gs>
              <a:gs pos="100000">
                <a:schemeClr val="tx1"/>
              </a:gs>
            </a:gsLst>
            <a:lin ang="5400000" scaled="0"/>
          </a:gradFill>
          <a:latin typeface="+mj-lt"/>
          <a:ea typeface="+mn-ea"/>
          <a:cs typeface="+mn-cs"/>
        </a:defRPr>
      </a:lvl1pPr>
      <a:lvl2pPr marL="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2pPr>
      <a:lvl3pPr marL="12430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3pPr>
      <a:lvl4pPr marL="255602"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4pPr>
      <a:lvl5pPr marL="379901"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5pPr>
      <a:lvl6pPr marL="1414367"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525"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682"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841"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9pPr>
    </p:bodyStyle>
    <p:otherStyle>
      <a:defPPr>
        <a:defRPr lang="en-US"/>
      </a:defPPr>
      <a:lvl1pPr marL="0" algn="l" defTabSz="514316" rtl="0" eaLnBrk="1" latinLnBrk="0" hangingPunct="1">
        <a:defRPr sz="993" kern="1200">
          <a:solidFill>
            <a:schemeClr val="tx1"/>
          </a:solidFill>
          <a:latin typeface="+mn-lt"/>
          <a:ea typeface="+mn-ea"/>
          <a:cs typeface="+mn-cs"/>
        </a:defRPr>
      </a:lvl1pPr>
      <a:lvl2pPr marL="257158" algn="l" defTabSz="514316" rtl="0" eaLnBrk="1" latinLnBrk="0" hangingPunct="1">
        <a:defRPr sz="993" kern="1200">
          <a:solidFill>
            <a:schemeClr val="tx1"/>
          </a:solidFill>
          <a:latin typeface="+mn-lt"/>
          <a:ea typeface="+mn-ea"/>
          <a:cs typeface="+mn-cs"/>
        </a:defRPr>
      </a:lvl2pPr>
      <a:lvl3pPr marL="514316" algn="l" defTabSz="514316" rtl="0" eaLnBrk="1" latinLnBrk="0" hangingPunct="1">
        <a:defRPr sz="993" kern="1200">
          <a:solidFill>
            <a:schemeClr val="tx1"/>
          </a:solidFill>
          <a:latin typeface="+mn-lt"/>
          <a:ea typeface="+mn-ea"/>
          <a:cs typeface="+mn-cs"/>
        </a:defRPr>
      </a:lvl3pPr>
      <a:lvl4pPr marL="771473" algn="l" defTabSz="514316" rtl="0" eaLnBrk="1" latinLnBrk="0" hangingPunct="1">
        <a:defRPr sz="993" kern="1200">
          <a:solidFill>
            <a:schemeClr val="tx1"/>
          </a:solidFill>
          <a:latin typeface="+mn-lt"/>
          <a:ea typeface="+mn-ea"/>
          <a:cs typeface="+mn-cs"/>
        </a:defRPr>
      </a:lvl4pPr>
      <a:lvl5pPr marL="1028630" algn="l" defTabSz="514316" rtl="0" eaLnBrk="1" latinLnBrk="0" hangingPunct="1">
        <a:defRPr sz="993" kern="1200">
          <a:solidFill>
            <a:schemeClr val="tx1"/>
          </a:solidFill>
          <a:latin typeface="+mn-lt"/>
          <a:ea typeface="+mn-ea"/>
          <a:cs typeface="+mn-cs"/>
        </a:defRPr>
      </a:lvl5pPr>
      <a:lvl6pPr marL="1285789" algn="l" defTabSz="514316" rtl="0" eaLnBrk="1" latinLnBrk="0" hangingPunct="1">
        <a:defRPr sz="993" kern="1200">
          <a:solidFill>
            <a:schemeClr val="tx1"/>
          </a:solidFill>
          <a:latin typeface="+mn-lt"/>
          <a:ea typeface="+mn-ea"/>
          <a:cs typeface="+mn-cs"/>
        </a:defRPr>
      </a:lvl6pPr>
      <a:lvl7pPr marL="1542947" algn="l" defTabSz="514316" rtl="0" eaLnBrk="1" latinLnBrk="0" hangingPunct="1">
        <a:defRPr sz="993" kern="1200">
          <a:solidFill>
            <a:schemeClr val="tx1"/>
          </a:solidFill>
          <a:latin typeface="+mn-lt"/>
          <a:ea typeface="+mn-ea"/>
          <a:cs typeface="+mn-cs"/>
        </a:defRPr>
      </a:lvl7pPr>
      <a:lvl8pPr marL="1800104" algn="l" defTabSz="514316" rtl="0" eaLnBrk="1" latinLnBrk="0" hangingPunct="1">
        <a:defRPr sz="993" kern="1200">
          <a:solidFill>
            <a:schemeClr val="tx1"/>
          </a:solidFill>
          <a:latin typeface="+mn-lt"/>
          <a:ea typeface="+mn-ea"/>
          <a:cs typeface="+mn-cs"/>
        </a:defRPr>
      </a:lvl8pPr>
      <a:lvl9pPr marL="2057262" algn="l" defTabSz="514316" rtl="0" eaLnBrk="1" latinLnBrk="0" hangingPunct="1">
        <a:defRPr sz="99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8">
          <p15:clr>
            <a:srgbClr val="F26B43"/>
          </p15:clr>
        </p15:guide>
        <p15:guide id="2" pos="5745">
          <p15:clr>
            <a:srgbClr val="F26B43"/>
          </p15:clr>
        </p15:guide>
        <p15:guide id="3" pos="5313">
          <p15:clr>
            <a:srgbClr val="F26B43"/>
          </p15:clr>
        </p15:guide>
        <p15:guide id="4" pos="4881">
          <p15:clr>
            <a:srgbClr val="F26B43"/>
          </p15:clr>
        </p15:guide>
        <p15:guide id="5" pos="4449">
          <p15:clr>
            <a:srgbClr val="F26B43"/>
          </p15:clr>
        </p15:guide>
        <p15:guide id="6" pos="4017">
          <p15:clr>
            <a:srgbClr val="F26B43"/>
          </p15:clr>
        </p15:guide>
        <p15:guide id="7" pos="3585">
          <p15:clr>
            <a:srgbClr val="F26B43"/>
          </p15:clr>
        </p15:guide>
        <p15:guide id="8" pos="3153">
          <p15:clr>
            <a:srgbClr val="F26B43"/>
          </p15:clr>
        </p15:guide>
        <p15:guide id="9" pos="130">
          <p15:clr>
            <a:srgbClr val="F26B43"/>
          </p15:clr>
        </p15:guide>
        <p15:guide id="10" pos="562">
          <p15:clr>
            <a:srgbClr val="F26B43"/>
          </p15:clr>
        </p15:guide>
        <p15:guide id="11" pos="994">
          <p15:clr>
            <a:srgbClr val="F26B43"/>
          </p15:clr>
        </p15:guide>
        <p15:guide id="12" pos="1426">
          <p15:clr>
            <a:srgbClr val="F26B43"/>
          </p15:clr>
        </p15:guide>
        <p15:guide id="13" pos="1858">
          <p15:clr>
            <a:srgbClr val="F26B43"/>
          </p15:clr>
        </p15:guide>
        <p15:guide id="14" pos="2290">
          <p15:clr>
            <a:srgbClr val="F26B43"/>
          </p15:clr>
        </p15:guide>
        <p15:guide id="15" pos="2722">
          <p15:clr>
            <a:srgbClr val="F26B43"/>
          </p15:clr>
        </p15:guide>
        <p15:guide id="16" orient="horz" pos="2203">
          <p15:clr>
            <a:srgbClr val="F26B43"/>
          </p15:clr>
        </p15:guide>
        <p15:guide id="17" orient="horz" pos="187">
          <p15:clr>
            <a:srgbClr val="F26B43"/>
          </p15:clr>
        </p15:guide>
        <p15:guide id="18" orient="horz" pos="763">
          <p15:clr>
            <a:srgbClr val="F26B43"/>
          </p15:clr>
        </p15:guide>
        <p15:guide id="19" orient="horz" pos="1339">
          <p15:clr>
            <a:srgbClr val="F26B43"/>
          </p15:clr>
        </p15:guide>
        <p15:guide id="20" orient="horz" pos="1915">
          <p15:clr>
            <a:srgbClr val="F26B43"/>
          </p15:clr>
        </p15:guide>
        <p15:guide id="21" orient="horz" pos="4219">
          <p15:clr>
            <a:srgbClr val="F26B43"/>
          </p15:clr>
        </p15:guide>
        <p15:guide id="22" orient="horz" pos="3643">
          <p15:clr>
            <a:srgbClr val="F26B43"/>
          </p15:clr>
        </p15:guide>
        <p15:guide id="23" orient="horz" pos="3067">
          <p15:clr>
            <a:srgbClr val="F26B43"/>
          </p15:clr>
        </p15:guide>
        <p15:guide id="24" orient="horz" pos="249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447" y="232146"/>
            <a:ext cx="6555107" cy="645032"/>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151448" y="891884"/>
            <a:ext cx="6555105" cy="128124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838093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Lst>
  <p:transition>
    <p:fade/>
  </p:transition>
  <p:timing>
    <p:tnLst>
      <p:par>
        <p:cTn id="1" dur="indefinite" restart="never" nodeType="tmRoot"/>
      </p:par>
    </p:tnLst>
  </p:timing>
  <p:txStyles>
    <p:titleStyle>
      <a:lvl1pPr algn="l" defTabSz="514316" rtl="0" eaLnBrk="1" latinLnBrk="0" hangingPunct="1">
        <a:lnSpc>
          <a:spcPct val="90000"/>
        </a:lnSpc>
        <a:spcBef>
          <a:spcPct val="0"/>
        </a:spcBef>
        <a:buNone/>
        <a:defRPr lang="en-US" sz="2757" b="0" kern="1200" cap="none" spc="-56" baseline="0" dirty="0" smtClean="0">
          <a:ln w="3175">
            <a:noFill/>
          </a:ln>
          <a:solidFill>
            <a:schemeClr val="tx1"/>
          </a:solidFill>
          <a:effectLst/>
          <a:latin typeface="+mj-lt"/>
          <a:ea typeface="+mn-ea"/>
          <a:cs typeface="Segoe UI" pitchFamily="34" charset="0"/>
        </a:defRPr>
      </a:lvl1pPr>
    </p:titleStyle>
    <p:bodyStyle>
      <a:lvl1pPr marL="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985" kern="1200" spc="0" baseline="0">
          <a:gradFill>
            <a:gsLst>
              <a:gs pos="1250">
                <a:schemeClr val="tx1"/>
              </a:gs>
              <a:gs pos="100000">
                <a:schemeClr val="tx1"/>
              </a:gs>
            </a:gsLst>
            <a:lin ang="5400000" scaled="0"/>
          </a:gradFill>
          <a:latin typeface="+mj-lt"/>
          <a:ea typeface="+mn-ea"/>
          <a:cs typeface="+mn-cs"/>
        </a:defRPr>
      </a:lvl1pPr>
      <a:lvl2pPr marL="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2pPr>
      <a:lvl3pPr marL="124300"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324" kern="1200" spc="0" baseline="0">
          <a:gradFill>
            <a:gsLst>
              <a:gs pos="1250">
                <a:schemeClr val="tx1"/>
              </a:gs>
              <a:gs pos="100000">
                <a:schemeClr val="tx1"/>
              </a:gs>
            </a:gsLst>
            <a:lin ang="5400000" scaled="0"/>
          </a:gradFill>
          <a:latin typeface="+mn-lt"/>
          <a:ea typeface="+mn-ea"/>
          <a:cs typeface="+mn-cs"/>
        </a:defRPr>
      </a:lvl3pPr>
      <a:lvl4pPr marL="255602"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4pPr>
      <a:lvl5pPr marL="379901" marR="0" indent="0" algn="l" defTabSz="514316" rtl="0" eaLnBrk="1" fontAlgn="auto" latinLnBrk="0" hangingPunct="1">
        <a:lnSpc>
          <a:spcPct val="90000"/>
        </a:lnSpc>
        <a:spcBef>
          <a:spcPct val="20000"/>
        </a:spcBef>
        <a:spcAft>
          <a:spcPts val="0"/>
        </a:spcAft>
        <a:buClrTx/>
        <a:buSzPct val="90000"/>
        <a:buFont typeface="Arial" pitchFamily="34" charset="0"/>
        <a:buNone/>
        <a:tabLst/>
        <a:defRPr sz="1103" kern="1200" spc="0" baseline="0">
          <a:gradFill>
            <a:gsLst>
              <a:gs pos="1250">
                <a:schemeClr val="tx1"/>
              </a:gs>
              <a:gs pos="100000">
                <a:schemeClr val="tx1"/>
              </a:gs>
            </a:gsLst>
            <a:lin ang="5400000" scaled="0"/>
          </a:gradFill>
          <a:latin typeface="+mn-lt"/>
          <a:ea typeface="+mn-ea"/>
          <a:cs typeface="+mn-cs"/>
        </a:defRPr>
      </a:lvl5pPr>
      <a:lvl6pPr marL="1414367"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6pPr>
      <a:lvl7pPr marL="1671525"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7pPr>
      <a:lvl8pPr marL="1928682"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8pPr>
      <a:lvl9pPr marL="2185841" indent="-128579" algn="l" defTabSz="514316" rtl="0" eaLnBrk="1" latinLnBrk="0" hangingPunct="1">
        <a:spcBef>
          <a:spcPct val="20000"/>
        </a:spcBef>
        <a:buFont typeface="Arial" pitchFamily="34" charset="0"/>
        <a:buChar char="•"/>
        <a:defRPr sz="1103" kern="1200">
          <a:solidFill>
            <a:schemeClr val="tx1"/>
          </a:solidFill>
          <a:latin typeface="+mn-lt"/>
          <a:ea typeface="+mn-ea"/>
          <a:cs typeface="+mn-cs"/>
        </a:defRPr>
      </a:lvl9pPr>
    </p:bodyStyle>
    <p:otherStyle>
      <a:defPPr>
        <a:defRPr lang="en-US"/>
      </a:defPPr>
      <a:lvl1pPr marL="0" algn="l" defTabSz="514316" rtl="0" eaLnBrk="1" latinLnBrk="0" hangingPunct="1">
        <a:defRPr sz="993" kern="1200">
          <a:solidFill>
            <a:schemeClr val="tx1"/>
          </a:solidFill>
          <a:latin typeface="+mn-lt"/>
          <a:ea typeface="+mn-ea"/>
          <a:cs typeface="+mn-cs"/>
        </a:defRPr>
      </a:lvl1pPr>
      <a:lvl2pPr marL="257158" algn="l" defTabSz="514316" rtl="0" eaLnBrk="1" latinLnBrk="0" hangingPunct="1">
        <a:defRPr sz="993" kern="1200">
          <a:solidFill>
            <a:schemeClr val="tx1"/>
          </a:solidFill>
          <a:latin typeface="+mn-lt"/>
          <a:ea typeface="+mn-ea"/>
          <a:cs typeface="+mn-cs"/>
        </a:defRPr>
      </a:lvl2pPr>
      <a:lvl3pPr marL="514316" algn="l" defTabSz="514316" rtl="0" eaLnBrk="1" latinLnBrk="0" hangingPunct="1">
        <a:defRPr sz="993" kern="1200">
          <a:solidFill>
            <a:schemeClr val="tx1"/>
          </a:solidFill>
          <a:latin typeface="+mn-lt"/>
          <a:ea typeface="+mn-ea"/>
          <a:cs typeface="+mn-cs"/>
        </a:defRPr>
      </a:lvl3pPr>
      <a:lvl4pPr marL="771473" algn="l" defTabSz="514316" rtl="0" eaLnBrk="1" latinLnBrk="0" hangingPunct="1">
        <a:defRPr sz="993" kern="1200">
          <a:solidFill>
            <a:schemeClr val="tx1"/>
          </a:solidFill>
          <a:latin typeface="+mn-lt"/>
          <a:ea typeface="+mn-ea"/>
          <a:cs typeface="+mn-cs"/>
        </a:defRPr>
      </a:lvl4pPr>
      <a:lvl5pPr marL="1028630" algn="l" defTabSz="514316" rtl="0" eaLnBrk="1" latinLnBrk="0" hangingPunct="1">
        <a:defRPr sz="993" kern="1200">
          <a:solidFill>
            <a:schemeClr val="tx1"/>
          </a:solidFill>
          <a:latin typeface="+mn-lt"/>
          <a:ea typeface="+mn-ea"/>
          <a:cs typeface="+mn-cs"/>
        </a:defRPr>
      </a:lvl5pPr>
      <a:lvl6pPr marL="1285789" algn="l" defTabSz="514316" rtl="0" eaLnBrk="1" latinLnBrk="0" hangingPunct="1">
        <a:defRPr sz="993" kern="1200">
          <a:solidFill>
            <a:schemeClr val="tx1"/>
          </a:solidFill>
          <a:latin typeface="+mn-lt"/>
          <a:ea typeface="+mn-ea"/>
          <a:cs typeface="+mn-cs"/>
        </a:defRPr>
      </a:lvl6pPr>
      <a:lvl7pPr marL="1542947" algn="l" defTabSz="514316" rtl="0" eaLnBrk="1" latinLnBrk="0" hangingPunct="1">
        <a:defRPr sz="993" kern="1200">
          <a:solidFill>
            <a:schemeClr val="tx1"/>
          </a:solidFill>
          <a:latin typeface="+mn-lt"/>
          <a:ea typeface="+mn-ea"/>
          <a:cs typeface="+mn-cs"/>
        </a:defRPr>
      </a:lvl7pPr>
      <a:lvl8pPr marL="1800104" algn="l" defTabSz="514316" rtl="0" eaLnBrk="1" latinLnBrk="0" hangingPunct="1">
        <a:defRPr sz="993" kern="1200">
          <a:solidFill>
            <a:schemeClr val="tx1"/>
          </a:solidFill>
          <a:latin typeface="+mn-lt"/>
          <a:ea typeface="+mn-ea"/>
          <a:cs typeface="+mn-cs"/>
        </a:defRPr>
      </a:lvl8pPr>
      <a:lvl9pPr marL="2057262" algn="l" defTabSz="514316" rtl="0" eaLnBrk="1" latinLnBrk="0" hangingPunct="1">
        <a:defRPr sz="99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8">
          <p15:clr>
            <a:srgbClr val="F26B43"/>
          </p15:clr>
        </p15:guide>
        <p15:guide id="2" pos="5745">
          <p15:clr>
            <a:srgbClr val="F26B43"/>
          </p15:clr>
        </p15:guide>
        <p15:guide id="3" pos="5313">
          <p15:clr>
            <a:srgbClr val="F26B43"/>
          </p15:clr>
        </p15:guide>
        <p15:guide id="4" pos="4881">
          <p15:clr>
            <a:srgbClr val="F26B43"/>
          </p15:clr>
        </p15:guide>
        <p15:guide id="5" pos="4449">
          <p15:clr>
            <a:srgbClr val="F26B43"/>
          </p15:clr>
        </p15:guide>
        <p15:guide id="6" pos="4017">
          <p15:clr>
            <a:srgbClr val="F26B43"/>
          </p15:clr>
        </p15:guide>
        <p15:guide id="7" pos="3585">
          <p15:clr>
            <a:srgbClr val="F26B43"/>
          </p15:clr>
        </p15:guide>
        <p15:guide id="8" pos="3153">
          <p15:clr>
            <a:srgbClr val="F26B43"/>
          </p15:clr>
        </p15:guide>
        <p15:guide id="9" pos="130">
          <p15:clr>
            <a:srgbClr val="F26B43"/>
          </p15:clr>
        </p15:guide>
        <p15:guide id="10" pos="562">
          <p15:clr>
            <a:srgbClr val="F26B43"/>
          </p15:clr>
        </p15:guide>
        <p15:guide id="11" pos="994">
          <p15:clr>
            <a:srgbClr val="F26B43"/>
          </p15:clr>
        </p15:guide>
        <p15:guide id="12" pos="1426">
          <p15:clr>
            <a:srgbClr val="F26B43"/>
          </p15:clr>
        </p15:guide>
        <p15:guide id="13" pos="1858">
          <p15:clr>
            <a:srgbClr val="F26B43"/>
          </p15:clr>
        </p15:guide>
        <p15:guide id="14" pos="2290">
          <p15:clr>
            <a:srgbClr val="F26B43"/>
          </p15:clr>
        </p15:guide>
        <p15:guide id="15" pos="2722">
          <p15:clr>
            <a:srgbClr val="F26B43"/>
          </p15:clr>
        </p15:guide>
        <p15:guide id="16" orient="horz" pos="2203">
          <p15:clr>
            <a:srgbClr val="F26B43"/>
          </p15:clr>
        </p15:guide>
        <p15:guide id="17" orient="horz" pos="187">
          <p15:clr>
            <a:srgbClr val="F26B43"/>
          </p15:clr>
        </p15:guide>
        <p15:guide id="18" orient="horz" pos="763">
          <p15:clr>
            <a:srgbClr val="F26B43"/>
          </p15:clr>
        </p15:guide>
        <p15:guide id="19" orient="horz" pos="1339">
          <p15:clr>
            <a:srgbClr val="F26B43"/>
          </p15:clr>
        </p15:guide>
        <p15:guide id="20" orient="horz" pos="1915">
          <p15:clr>
            <a:srgbClr val="F26B43"/>
          </p15:clr>
        </p15:guide>
        <p15:guide id="21" orient="horz" pos="4219">
          <p15:clr>
            <a:srgbClr val="F26B43"/>
          </p15:clr>
        </p15:guide>
        <p15:guide id="22" orient="horz" pos="3643">
          <p15:clr>
            <a:srgbClr val="F26B43"/>
          </p15:clr>
        </p15:guide>
        <p15:guide id="23" orient="horz" pos="3067">
          <p15:clr>
            <a:srgbClr val="F26B43"/>
          </p15:clr>
        </p15:guide>
        <p15:guide id="24" orient="horz" pos="24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jp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hyperlink" Target="mailto:scott@OdeToCode.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187394"/>
          <p:cNvSpPr>
            <a:spLocks noGrp="1" noChangeArrowheads="1"/>
          </p:cNvSpPr>
          <p:nvPr>
            <p:ph type="ctrTitle"/>
          </p:nvPr>
        </p:nvSpPr>
        <p:spPr/>
        <p:txBody>
          <a:bodyPr/>
          <a:lstStyle/>
          <a:p>
            <a:pPr marL="0" indent="0" defTabSz="685800"/>
            <a:r>
              <a:rPr lang="en-US" dirty="0" smtClean="0"/>
              <a:t>Roslyn Code Gems</a:t>
            </a:r>
            <a:br>
              <a:rPr lang="en-US" dirty="0" smtClean="0"/>
            </a:br>
            <a:r>
              <a:rPr lang="en-US" dirty="0" smtClean="0"/>
              <a:t>K. Scott Allen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PerfView</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257300" y="1362388"/>
            <a:ext cx="4482082" cy="2718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422634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Optimizations</a:t>
            </a:r>
            <a:endParaRPr lang="en-US" dirty="0"/>
          </a:p>
        </p:txBody>
      </p:sp>
      <p:sp>
        <p:nvSpPr>
          <p:cNvPr id="3" name="Text Placeholder 2"/>
          <p:cNvSpPr>
            <a:spLocks noGrp="1"/>
          </p:cNvSpPr>
          <p:nvPr>
            <p:ph type="body" idx="1"/>
          </p:nvPr>
        </p:nvSpPr>
        <p:spPr/>
        <p:txBody>
          <a:bodyPr/>
          <a:lstStyle/>
          <a:p>
            <a:r>
              <a:rPr lang="en-US" dirty="0" smtClean="0"/>
              <a:t>How do you optimize memory?</a:t>
            </a:r>
          </a:p>
          <a:p>
            <a:pPr lvl="1"/>
            <a:r>
              <a:rPr lang="en-US" dirty="0" smtClean="0"/>
              <a:t>Avoid allocations!</a:t>
            </a:r>
          </a:p>
          <a:p>
            <a:pPr lvl="1"/>
            <a:r>
              <a:rPr lang="en-US" dirty="0" smtClean="0"/>
              <a:t>Pool objects</a:t>
            </a:r>
          </a:p>
          <a:p>
            <a:pPr lvl="1"/>
            <a:endParaRPr lang="en-US" dirty="0"/>
          </a:p>
        </p:txBody>
      </p:sp>
    </p:spTree>
    <p:extLst>
      <p:ext uri="{BB962C8B-B14F-4D97-AF65-F5344CB8AC3E}">
        <p14:creationId xmlns:p14="http://schemas.microsoft.com/office/powerpoint/2010/main" val="14517217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36384" y="1243013"/>
            <a:ext cx="6000750" cy="3222781"/>
          </a:xfrm>
          <a:prstGeom prst="rect">
            <a:avLst/>
          </a:prstGeom>
        </p:spPr>
      </p:pic>
    </p:spTree>
    <p:extLst>
      <p:ext uri="{BB962C8B-B14F-4D97-AF65-F5344CB8AC3E}">
        <p14:creationId xmlns:p14="http://schemas.microsoft.com/office/powerpoint/2010/main" val="11055317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Pooled String Builder</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56352" y="1245250"/>
            <a:ext cx="5745296" cy="3085586"/>
          </a:xfrm>
          <a:prstGeom prst="rect">
            <a:avLst/>
          </a:prstGeom>
        </p:spPr>
      </p:pic>
    </p:spTree>
    <p:extLst>
      <p:ext uri="{BB962C8B-B14F-4D97-AF65-F5344CB8AC3E}">
        <p14:creationId xmlns:p14="http://schemas.microsoft.com/office/powerpoint/2010/main" val="338342178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Boxing</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7150" y="1225971"/>
            <a:ext cx="5143500" cy="2762383"/>
          </a:xfrm>
          <a:prstGeom prst="rect">
            <a:avLst/>
          </a:prstGeom>
        </p:spPr>
      </p:pic>
      <p:pic>
        <p:nvPicPr>
          <p:cNvPr id="5" name="Picture 4"/>
          <p:cNvPicPr>
            <a:picLocks noChangeAspect="1"/>
          </p:cNvPicPr>
          <p:nvPr/>
        </p:nvPicPr>
        <p:blipFill>
          <a:blip r:embed="rId3"/>
          <a:stretch>
            <a:fillRect/>
          </a:stretch>
        </p:blipFill>
        <p:spPr>
          <a:xfrm>
            <a:off x="1714500" y="1714500"/>
            <a:ext cx="4875726" cy="2618572"/>
          </a:xfrm>
          <a:prstGeom prst="rect">
            <a:avLst/>
          </a:prstGeom>
        </p:spPr>
      </p:pic>
    </p:spTree>
    <p:extLst>
      <p:ext uri="{BB962C8B-B14F-4D97-AF65-F5344CB8AC3E}">
        <p14:creationId xmlns:p14="http://schemas.microsoft.com/office/powerpoint/2010/main" val="121759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Collections (</a:t>
            </a:r>
            <a:r>
              <a:rPr lang="en-US" dirty="0" err="1" smtClean="0"/>
              <a:t>Int</a:t>
            </a:r>
            <a:r>
              <a:rPr lang="en-US" dirty="0" smtClean="0"/>
              <a:t>)</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71450" y="1243013"/>
            <a:ext cx="5746254" cy="3086100"/>
          </a:xfrm>
          <a:prstGeom prst="rect">
            <a:avLst/>
          </a:prstGeom>
        </p:spPr>
      </p:pic>
    </p:spTree>
    <p:extLst>
      <p:ext uri="{BB962C8B-B14F-4D97-AF65-F5344CB8AC3E}">
        <p14:creationId xmlns:p14="http://schemas.microsoft.com/office/powerpoint/2010/main" val="42364728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Dictionary</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71450" y="1243013"/>
            <a:ext cx="5700713" cy="3061641"/>
          </a:xfrm>
          <a:prstGeom prst="rect">
            <a:avLst/>
          </a:prstGeom>
        </p:spPr>
      </p:pic>
    </p:spTree>
    <p:extLst>
      <p:ext uri="{BB962C8B-B14F-4D97-AF65-F5344CB8AC3E}">
        <p14:creationId xmlns:p14="http://schemas.microsoft.com/office/powerpoint/2010/main" val="41567194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UnionCollection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7150" y="1200150"/>
            <a:ext cx="5872163" cy="3153721"/>
          </a:xfrm>
          <a:prstGeom prst="rect">
            <a:avLst/>
          </a:prstGeom>
        </p:spPr>
      </p:pic>
    </p:spTree>
    <p:extLst>
      <p:ext uri="{BB962C8B-B14F-4D97-AF65-F5344CB8AC3E}">
        <p14:creationId xmlns:p14="http://schemas.microsoft.com/office/powerpoint/2010/main" val="347778184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Collections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42900" y="1297188"/>
            <a:ext cx="5600700" cy="3076780"/>
          </a:xfrm>
          <a:prstGeom prst="rect">
            <a:avLst/>
          </a:prstGeom>
        </p:spPr>
      </p:pic>
    </p:spTree>
    <p:extLst>
      <p:ext uri="{BB962C8B-B14F-4D97-AF65-F5344CB8AC3E}">
        <p14:creationId xmlns:p14="http://schemas.microsoft.com/office/powerpoint/2010/main" val="14074933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CaseInsensitiveComparison</a:t>
            </a:r>
            <a:r>
              <a:rPr lang="en-US" dirty="0" smtClean="0"/>
              <a:t> :: </a:t>
            </a:r>
            <a:r>
              <a:rPr lang="en-US" dirty="0" err="1" smtClean="0"/>
              <a:t>ToLower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1243013"/>
            <a:ext cx="5657850" cy="3108175"/>
          </a:xfrm>
          <a:prstGeom prst="rect">
            <a:avLst/>
          </a:prstGeom>
        </p:spPr>
      </p:pic>
    </p:spTree>
    <p:extLst>
      <p:ext uri="{BB962C8B-B14F-4D97-AF65-F5344CB8AC3E}">
        <p14:creationId xmlns:p14="http://schemas.microsoft.com/office/powerpoint/2010/main" val="25979087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1273" y="2179002"/>
            <a:ext cx="4790445" cy="977214"/>
          </a:xfrm>
        </p:spPr>
        <p:txBody>
          <a:bodyPr/>
          <a:lstStyle/>
          <a:p>
            <a:r>
              <a:rPr lang="en-US" dirty="0" smtClean="0"/>
              <a:t>Roslyn Code Gems</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15400" y="2647684"/>
            <a:ext cx="258710" cy="258710"/>
          </a:xfrm>
          <a:prstGeom prst="rect">
            <a:avLst/>
          </a:prstGeom>
          <a:noFill/>
          <a:ln>
            <a:noFill/>
          </a:ln>
        </p:spPr>
      </p:pic>
      <p:grpSp>
        <p:nvGrpSpPr>
          <p:cNvPr id="27" name="Group 26"/>
          <p:cNvGrpSpPr/>
          <p:nvPr/>
        </p:nvGrpSpPr>
        <p:grpSpPr>
          <a:xfrm>
            <a:off x="5193837" y="4308721"/>
            <a:ext cx="1664164" cy="263953"/>
            <a:chOff x="0" y="5312460"/>
            <a:chExt cx="3017838" cy="478659"/>
          </a:xfrm>
        </p:grpSpPr>
        <p:sp>
          <p:nvSpPr>
            <p:cNvPr id="28" name="Rectangle 27"/>
            <p:cNvSpPr/>
            <p:nvPr userDrawn="1"/>
          </p:nvSpPr>
          <p:spPr bwMode="auto">
            <a:xfrm>
              <a:off x="0" y="5329991"/>
              <a:ext cx="3017838" cy="461128"/>
            </a:xfrm>
            <a:prstGeom prst="rect">
              <a:avLst/>
            </a:prstGeom>
            <a:solidFill>
              <a:srgbClr val="5D5D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7" tIns="80678" rIns="100847" bIns="80678" numCol="1" spcCol="0" rtlCol="0" fromWordArt="0" anchor="ctr" anchorCtr="0" forceAA="0" compatLnSpc="1">
              <a:prstTxWarp prst="textNoShape">
                <a:avLst/>
              </a:prstTxWarp>
              <a:noAutofit/>
            </a:bodyPr>
            <a:lstStyle/>
            <a:p>
              <a:pPr marL="284489" algn="l" defTabSz="514166" eaLnBrk="1" hangingPunct="1">
                <a:lnSpc>
                  <a:spcPct val="90000"/>
                </a:lnSpc>
              </a:pPr>
              <a:r>
                <a:rPr lang="en-US" sz="1103" b="0" dirty="0">
                  <a:gradFill>
                    <a:gsLst>
                      <a:gs pos="0">
                        <a:srgbClr val="FFFFFF"/>
                      </a:gs>
                      <a:gs pos="100000">
                        <a:srgbClr val="FFFFFF"/>
                      </a:gs>
                    </a:gsLst>
                    <a:lin ang="5400000" scaled="0"/>
                  </a:gradFill>
                  <a:ea typeface="Segoe UI" pitchFamily="34" charset="0"/>
                  <a:cs typeface="Segoe UI" pitchFamily="34" charset="0"/>
                </a:rPr>
                <a:t>Tweet this talk</a:t>
              </a:r>
            </a:p>
          </p:txBody>
        </p:sp>
        <p:pic>
          <p:nvPicPr>
            <p:cNvPr id="29" name="Picture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5312460"/>
              <a:ext cx="469150" cy="469150"/>
            </a:xfrm>
            <a:prstGeom prst="rect">
              <a:avLst/>
            </a:prstGeom>
            <a:noFill/>
            <a:ln>
              <a:noFill/>
            </a:ln>
          </p:spPr>
        </p:pic>
      </p:grpSp>
      <p:sp>
        <p:nvSpPr>
          <p:cNvPr id="30" name="Text Placeholder 55"/>
          <p:cNvSpPr txBox="1">
            <a:spLocks/>
          </p:cNvSpPr>
          <p:nvPr/>
        </p:nvSpPr>
        <p:spPr>
          <a:xfrm>
            <a:off x="5390097" y="4639501"/>
            <a:ext cx="1467905" cy="441275"/>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2542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355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89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3" b="0" dirty="0">
                <a:gradFill>
                  <a:gsLst>
                    <a:gs pos="1250">
                      <a:srgbClr val="505050"/>
                    </a:gs>
                    <a:gs pos="100000">
                      <a:srgbClr val="505050"/>
                    </a:gs>
                  </a:gsLst>
                  <a:lin ang="5400000" scaled="0"/>
                </a:gradFill>
              </a:rPr>
              <a:t>#</a:t>
            </a:r>
            <a:r>
              <a:rPr lang="en-US" sz="1103" b="0" dirty="0" err="1">
                <a:gradFill>
                  <a:gsLst>
                    <a:gs pos="1250">
                      <a:srgbClr val="505050"/>
                    </a:gs>
                    <a:gs pos="100000">
                      <a:srgbClr val="505050"/>
                    </a:gs>
                  </a:gsLst>
                  <a:lin ang="5400000" scaled="0"/>
                </a:gradFill>
              </a:rPr>
              <a:t>DEVintersectionEU@OdeToCode</a:t>
            </a:r>
            <a:endParaRPr lang="en-US" sz="1103" b="0" dirty="0">
              <a:gradFill>
                <a:gsLst>
                  <a:gs pos="1250">
                    <a:srgbClr val="505050"/>
                  </a:gs>
                  <a:gs pos="100000">
                    <a:srgbClr val="505050"/>
                  </a:gs>
                </a:gsLst>
                <a:lin ang="5400000" scaled="0"/>
              </a:gradFill>
            </a:endParaRPr>
          </a:p>
        </p:txBody>
      </p:sp>
      <p:graphicFrame>
        <p:nvGraphicFramePr>
          <p:cNvPr id="11" name="Table 10"/>
          <p:cNvGraphicFramePr>
            <a:graphicFrameLocks noGrp="1"/>
          </p:cNvGraphicFramePr>
          <p:nvPr>
            <p:extLst/>
          </p:nvPr>
        </p:nvGraphicFramePr>
        <p:xfrm>
          <a:off x="165490" y="3156215"/>
          <a:ext cx="4244012" cy="768413"/>
        </p:xfrm>
        <a:graphic>
          <a:graphicData uri="http://schemas.openxmlformats.org/drawingml/2006/table">
            <a:tbl>
              <a:tblPr/>
              <a:tblGrid>
                <a:gridCol w="4244012">
                  <a:extLst>
                    <a:ext uri="{9D8B030D-6E8A-4147-A177-3AD203B41FA5}">
                      <a16:colId xmlns:a16="http://schemas.microsoft.com/office/drawing/2014/main" xmlns="" val="674742074"/>
                    </a:ext>
                  </a:extLst>
                </a:gridCol>
              </a:tblGrid>
              <a:tr h="366281">
                <a:tc>
                  <a:txBody>
                    <a:bodyPr/>
                    <a:lstStyle/>
                    <a:p>
                      <a:r>
                        <a:rPr lang="en-US" sz="2000" dirty="0" smtClean="0">
                          <a:latin typeface="+mj-lt"/>
                        </a:rPr>
                        <a:t>Scott Allen</a:t>
                      </a:r>
                      <a:endParaRPr lang="en-US" sz="2000" dirty="0">
                        <a:latin typeface="+mj-lt"/>
                      </a:endParaRPr>
                    </a:p>
                  </a:txBody>
                  <a:tcPr marL="63713" marR="63713" marT="31856" marB="31856">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2513064394"/>
                  </a:ext>
                </a:extLst>
              </a:tr>
              <a:tr h="399901">
                <a:tc>
                  <a:txBody>
                    <a:bodyPr/>
                    <a:lstStyle/>
                    <a:p>
                      <a:r>
                        <a:rPr lang="en-US" sz="1100" baseline="0" dirty="0" smtClean="0">
                          <a:latin typeface="+mj-lt"/>
                        </a:rPr>
                        <a:t>http://OdeToCode.com</a:t>
                      </a:r>
                    </a:p>
                  </a:txBody>
                  <a:tcPr marL="63713" marR="63713" marT="31856" marB="31856">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3717102508"/>
                  </a:ext>
                </a:extLst>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 y="146"/>
            <a:ext cx="6858000" cy="1851212"/>
          </a:xfrm>
          <a:prstGeom prst="rect">
            <a:avLst/>
          </a:prstGeom>
        </p:spPr>
      </p:pic>
    </p:spTree>
    <p:extLst>
      <p:ext uri="{BB962C8B-B14F-4D97-AF65-F5344CB8AC3E}">
        <p14:creationId xmlns:p14="http://schemas.microsoft.com/office/powerpoint/2010/main" val="9448543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EncodedStringText</a:t>
            </a:r>
            <a:r>
              <a:rPr lang="en-US" dirty="0" smtClean="0"/>
              <a:t> :: </a:t>
            </a:r>
            <a:r>
              <a:rPr lang="en-US" dirty="0" err="1"/>
              <a:t>TryGetByteArrayFromFileStream</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42950" y="1482712"/>
            <a:ext cx="5257800" cy="2888405"/>
          </a:xfrm>
          <a:prstGeom prst="rect">
            <a:avLst/>
          </a:prstGeom>
        </p:spPr>
      </p:pic>
    </p:spTree>
    <p:extLst>
      <p:ext uri="{BB962C8B-B14F-4D97-AF65-F5344CB8AC3E}">
        <p14:creationId xmlns:p14="http://schemas.microsoft.com/office/powerpoint/2010/main" val="10109908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MetadataHelper</a:t>
            </a:r>
            <a:r>
              <a:rPr lang="en-US" dirty="0"/>
              <a:t> </a:t>
            </a:r>
            <a:r>
              <a:rPr lang="en-US" dirty="0" smtClean="0"/>
              <a:t>:: </a:t>
            </a:r>
            <a:r>
              <a:rPr lang="en-US" dirty="0" err="1" smtClean="0"/>
              <a:t>SplitNamespaces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243012"/>
            <a:ext cx="5657850" cy="3108176"/>
          </a:xfrm>
          <a:prstGeom prst="rect">
            <a:avLst/>
          </a:prstGeom>
        </p:spPr>
      </p:pic>
    </p:spTree>
    <p:extLst>
      <p:ext uri="{BB962C8B-B14F-4D97-AF65-F5344CB8AC3E}">
        <p14:creationId xmlns:p14="http://schemas.microsoft.com/office/powerpoint/2010/main" val="284674883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MetaDataWriter</a:t>
            </a:r>
            <a:r>
              <a:rPr lang="en-US" dirty="0"/>
              <a:t> </a:t>
            </a:r>
            <a:r>
              <a:rPr lang="en-US" dirty="0" smtClean="0"/>
              <a:t>: </a:t>
            </a:r>
            <a:r>
              <a:rPr lang="en-US" dirty="0" err="1" smtClean="0"/>
              <a:t>CheckNamespaceLength</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42900" y="1314450"/>
            <a:ext cx="5568510" cy="3059096"/>
          </a:xfrm>
          <a:prstGeom prst="rect">
            <a:avLst/>
          </a:prstGeom>
        </p:spPr>
      </p:pic>
    </p:spTree>
    <p:extLst>
      <p:ext uri="{BB962C8B-B14F-4D97-AF65-F5344CB8AC3E}">
        <p14:creationId xmlns:p14="http://schemas.microsoft.com/office/powerpoint/2010/main" val="7320033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SyntaxNode.Iterator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314450"/>
            <a:ext cx="5300663" cy="2911952"/>
          </a:xfrm>
          <a:prstGeom prst="rect">
            <a:avLst/>
          </a:prstGeom>
        </p:spPr>
      </p:pic>
    </p:spTree>
    <p:extLst>
      <p:ext uri="{BB962C8B-B14F-4D97-AF65-F5344CB8AC3E}">
        <p14:creationId xmlns:p14="http://schemas.microsoft.com/office/powerpoint/2010/main" val="88638579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DocumentCommentCompiler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1371601"/>
            <a:ext cx="5300663" cy="2911952"/>
          </a:xfrm>
          <a:prstGeom prst="rect">
            <a:avLst/>
          </a:prstGeom>
        </p:spPr>
      </p:pic>
    </p:spTree>
    <p:extLst>
      <p:ext uri="{BB962C8B-B14F-4D97-AF65-F5344CB8AC3E}">
        <p14:creationId xmlns:p14="http://schemas.microsoft.com/office/powerpoint/2010/main" val="90480930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SlidingTextWindow</a:t>
            </a:r>
            <a:r>
              <a:rPr lang="en-US" dirty="0" smtClean="0"/>
              <a:t> :: </a:t>
            </a:r>
            <a:r>
              <a:rPr lang="en-US" dirty="0" err="1" smtClean="0"/>
              <a:t>GetText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263016"/>
            <a:ext cx="5586413" cy="3068930"/>
          </a:xfrm>
          <a:prstGeom prst="rect">
            <a:avLst/>
          </a:prstGeom>
        </p:spPr>
      </p:pic>
    </p:spTree>
    <p:extLst>
      <p:ext uri="{BB962C8B-B14F-4D97-AF65-F5344CB8AC3E}">
        <p14:creationId xmlns:p14="http://schemas.microsoft.com/office/powerpoint/2010/main" val="354027837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StringExtensions</a:t>
            </a:r>
            <a:r>
              <a:rPr lang="en-US" dirty="0" smtClean="0"/>
              <a:t> :: </a:t>
            </a:r>
            <a:r>
              <a:rPr lang="en-US" dirty="0" err="1" smtClean="0"/>
              <a:t>ContainsTab</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71450" y="1317910"/>
            <a:ext cx="5110925" cy="2807718"/>
          </a:xfrm>
          <a:prstGeom prst="rect">
            <a:avLst/>
          </a:prstGeom>
        </p:spPr>
      </p:pic>
    </p:spTree>
    <p:extLst>
      <p:ext uri="{BB962C8B-B14F-4D97-AF65-F5344CB8AC3E}">
        <p14:creationId xmlns:p14="http://schemas.microsoft.com/office/powerpoint/2010/main" val="38867386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429386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SwitchIntegralJumpTableEmitter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00051" y="1314450"/>
            <a:ext cx="5419610" cy="2977297"/>
          </a:xfrm>
          <a:prstGeom prst="rect">
            <a:avLst/>
          </a:prstGeom>
        </p:spPr>
      </p:pic>
    </p:spTree>
    <p:extLst>
      <p:ext uri="{BB962C8B-B14F-4D97-AF65-F5344CB8AC3E}">
        <p14:creationId xmlns:p14="http://schemas.microsoft.com/office/powerpoint/2010/main" val="20039762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LocalRewriter_UsingStatement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243012"/>
            <a:ext cx="5547551" cy="3047582"/>
          </a:xfrm>
          <a:prstGeom prst="rect">
            <a:avLst/>
          </a:prstGeom>
        </p:spPr>
      </p:pic>
    </p:spTree>
    <p:extLst>
      <p:ext uri="{BB962C8B-B14F-4D97-AF65-F5344CB8AC3E}">
        <p14:creationId xmlns:p14="http://schemas.microsoft.com/office/powerpoint/2010/main" val="41838171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1816058" y="2225502"/>
            <a:ext cx="3225884" cy="692497"/>
          </a:xfrm>
          <a:prstGeom prst="rect">
            <a:avLst/>
          </a:prstGeom>
          <a:noFill/>
        </p:spPr>
        <p:txBody>
          <a:bodyPr wrap="none" lIns="68580" tIns="34290" rIns="68580" bIns="34290">
            <a:spAutoFit/>
          </a:bodyPr>
          <a:lstStyle/>
          <a:p>
            <a:pPr algn="ctr"/>
            <a:r>
              <a:rPr lang="en-US" sz="4050" b="0" dirty="0">
                <a:ln w="0"/>
                <a:effectLst>
                  <a:outerShdw blurRad="38100" dist="19050" dir="2700000" algn="tl" rotWithShape="0">
                    <a:schemeClr val="dk1">
                      <a:alpha val="40000"/>
                    </a:schemeClr>
                  </a:outerShdw>
                </a:effectLst>
              </a:rPr>
              <a:t>READ CODE</a:t>
            </a:r>
          </a:p>
        </p:txBody>
      </p:sp>
    </p:spTree>
    <p:extLst>
      <p:ext uri="{BB962C8B-B14F-4D97-AF65-F5344CB8AC3E}">
        <p14:creationId xmlns:p14="http://schemas.microsoft.com/office/powerpoint/2010/main" val="125647479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Rewriter</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1450" y="1314450"/>
            <a:ext cx="5472113" cy="3006140"/>
          </a:xfrm>
          <a:prstGeom prst="rect">
            <a:avLst/>
          </a:prstGeom>
        </p:spPr>
      </p:pic>
    </p:spTree>
    <p:extLst>
      <p:ext uri="{BB962C8B-B14F-4D97-AF65-F5344CB8AC3E}">
        <p14:creationId xmlns:p14="http://schemas.microsoft.com/office/powerpoint/2010/main" val="428812009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LanguageParser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45186" y="1243013"/>
            <a:ext cx="5529263" cy="3037535"/>
          </a:xfrm>
          <a:prstGeom prst="rect">
            <a:avLst/>
          </a:prstGeom>
        </p:spPr>
      </p:pic>
    </p:spTree>
    <p:extLst>
      <p:ext uri="{BB962C8B-B14F-4D97-AF65-F5344CB8AC3E}">
        <p14:creationId xmlns:p14="http://schemas.microsoft.com/office/powerpoint/2010/main" val="186866098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493530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Utilities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85750" y="1314450"/>
            <a:ext cx="5414963" cy="2974744"/>
          </a:xfrm>
          <a:prstGeom prst="rect">
            <a:avLst/>
          </a:prstGeom>
        </p:spPr>
      </p:pic>
    </p:spTree>
    <p:extLst>
      <p:ext uri="{BB962C8B-B14F-4D97-AF65-F5344CB8AC3E}">
        <p14:creationId xmlns:p14="http://schemas.microsoft.com/office/powerpoint/2010/main" val="13635374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Utilities</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342900" y="1233298"/>
            <a:ext cx="5036344" cy="3108143"/>
          </a:xfrm>
          <a:prstGeom prst="rect">
            <a:avLst/>
          </a:prstGeom>
        </p:spPr>
      </p:pic>
    </p:spTree>
    <p:extLst>
      <p:ext uri="{BB962C8B-B14F-4D97-AF65-F5344CB8AC3E}">
        <p14:creationId xmlns:p14="http://schemas.microsoft.com/office/powerpoint/2010/main" val="25224750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ConcurrentLruCache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243013"/>
            <a:ext cx="5029200" cy="3103735"/>
          </a:xfrm>
          <a:prstGeom prst="rect">
            <a:avLst/>
          </a:prstGeom>
        </p:spPr>
      </p:pic>
    </p:spTree>
    <p:extLst>
      <p:ext uri="{BB962C8B-B14F-4D97-AF65-F5344CB8AC3E}">
        <p14:creationId xmlns:p14="http://schemas.microsoft.com/office/powerpoint/2010/main" val="330826254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ConcurrentSet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42900" y="1243013"/>
            <a:ext cx="5029200" cy="3103735"/>
          </a:xfrm>
          <a:prstGeom prst="rect">
            <a:avLst/>
          </a:prstGeom>
        </p:spPr>
      </p:pic>
    </p:spTree>
    <p:extLst>
      <p:ext uri="{BB962C8B-B14F-4D97-AF65-F5344CB8AC3E}">
        <p14:creationId xmlns:p14="http://schemas.microsoft.com/office/powerpoint/2010/main" val="384896452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ConsList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85750" y="1200150"/>
            <a:ext cx="5093494" cy="3143414"/>
          </a:xfrm>
          <a:prstGeom prst="rect">
            <a:avLst/>
          </a:prstGeom>
        </p:spPr>
      </p:pic>
    </p:spTree>
    <p:extLst>
      <p:ext uri="{BB962C8B-B14F-4D97-AF65-F5344CB8AC3E}">
        <p14:creationId xmlns:p14="http://schemas.microsoft.com/office/powerpoint/2010/main" val="15023316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OneOrMany</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1500" y="1200150"/>
            <a:ext cx="5257800" cy="3244814"/>
          </a:xfrm>
          <a:prstGeom prst="rect">
            <a:avLst/>
          </a:prstGeom>
        </p:spPr>
      </p:pic>
    </p:spTree>
    <p:extLst>
      <p:ext uri="{BB962C8B-B14F-4D97-AF65-F5344CB8AC3E}">
        <p14:creationId xmlns:p14="http://schemas.microsoft.com/office/powerpoint/2010/main" val="6237371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Table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5750" y="1243012"/>
            <a:ext cx="5029200" cy="3103736"/>
          </a:xfrm>
          <a:prstGeom prst="rect">
            <a:avLst/>
          </a:prstGeom>
        </p:spPr>
      </p:pic>
    </p:spTree>
    <p:extLst>
      <p:ext uri="{BB962C8B-B14F-4D97-AF65-F5344CB8AC3E}">
        <p14:creationId xmlns:p14="http://schemas.microsoft.com/office/powerpoint/2010/main" val="29539092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098" name="Picture 2" descr="compiler api lang serv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28700"/>
            <a:ext cx="5715000" cy="31707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6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WeakList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1255871"/>
            <a:ext cx="5036344" cy="3108144"/>
          </a:xfrm>
          <a:prstGeom prst="rect">
            <a:avLst/>
          </a:prstGeom>
        </p:spPr>
      </p:pic>
    </p:spTree>
    <p:extLst>
      <p:ext uri="{BB962C8B-B14F-4D97-AF65-F5344CB8AC3E}">
        <p14:creationId xmlns:p14="http://schemas.microsoft.com/office/powerpoint/2010/main" val="74602317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TreeDumper</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00050" y="1243012"/>
            <a:ext cx="5093494" cy="3143414"/>
          </a:xfrm>
          <a:prstGeom prst="rect">
            <a:avLst/>
          </a:prstGeom>
        </p:spPr>
      </p:pic>
    </p:spTree>
    <p:extLst>
      <p:ext uri="{BB962C8B-B14F-4D97-AF65-F5344CB8AC3E}">
        <p14:creationId xmlns:p14="http://schemas.microsoft.com/office/powerpoint/2010/main" val="424916036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329652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PeWriter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15468" y="1200150"/>
            <a:ext cx="4550569" cy="3128771"/>
          </a:xfrm>
          <a:prstGeom prst="rect">
            <a:avLst/>
          </a:prstGeom>
        </p:spPr>
      </p:pic>
    </p:spTree>
    <p:extLst>
      <p:ext uri="{BB962C8B-B14F-4D97-AF65-F5344CB8AC3E}">
        <p14:creationId xmlns:p14="http://schemas.microsoft.com/office/powerpoint/2010/main" val="105879478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NoLocation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42900" y="1243012"/>
            <a:ext cx="5029200" cy="3103735"/>
          </a:xfrm>
          <a:prstGeom prst="rect">
            <a:avLst/>
          </a:prstGeom>
        </p:spPr>
      </p:pic>
    </p:spTree>
    <p:extLst>
      <p:ext uri="{BB962C8B-B14F-4D97-AF65-F5344CB8AC3E}">
        <p14:creationId xmlns:p14="http://schemas.microsoft.com/office/powerpoint/2010/main" val="12124439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BinderQuery</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00050" y="1253871"/>
            <a:ext cx="4979194" cy="3072874"/>
          </a:xfrm>
          <a:prstGeom prst="rect">
            <a:avLst/>
          </a:prstGeom>
        </p:spPr>
      </p:pic>
    </p:spTree>
    <p:extLst>
      <p:ext uri="{BB962C8B-B14F-4D97-AF65-F5344CB8AC3E}">
        <p14:creationId xmlns:p14="http://schemas.microsoft.com/office/powerpoint/2010/main" val="82834049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CompletionUtilities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28600" y="1200150"/>
            <a:ext cx="4629150" cy="3182800"/>
          </a:xfrm>
          <a:prstGeom prst="rect">
            <a:avLst/>
          </a:prstGeom>
        </p:spPr>
      </p:pic>
    </p:spTree>
    <p:extLst>
      <p:ext uri="{BB962C8B-B14F-4D97-AF65-F5344CB8AC3E}">
        <p14:creationId xmlns:p14="http://schemas.microsoft.com/office/powerpoint/2010/main" val="353575573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832297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EmbeddedTypesManager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85750" y="1200150"/>
            <a:ext cx="4704159" cy="3234373"/>
          </a:xfrm>
          <a:prstGeom prst="rect">
            <a:avLst/>
          </a:prstGeom>
        </p:spPr>
      </p:pic>
    </p:spTree>
    <p:extLst>
      <p:ext uri="{BB962C8B-B14F-4D97-AF65-F5344CB8AC3E}">
        <p14:creationId xmlns:p14="http://schemas.microsoft.com/office/powerpoint/2010/main" val="104000478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EmbeddedTypesManager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85750" y="1236067"/>
            <a:ext cx="4436269" cy="3050183"/>
          </a:xfrm>
          <a:prstGeom prst="rect">
            <a:avLst/>
          </a:prstGeom>
        </p:spPr>
      </p:pic>
    </p:spTree>
    <p:extLst>
      <p:ext uri="{BB962C8B-B14F-4D97-AF65-F5344CB8AC3E}">
        <p14:creationId xmlns:p14="http://schemas.microsoft.com/office/powerpoint/2010/main" val="40301505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9" y="852091"/>
            <a:ext cx="4250531" cy="34341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64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20988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BitCounter</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31470" y="1243013"/>
            <a:ext cx="4572000" cy="3143506"/>
          </a:xfrm>
          <a:prstGeom prst="rect">
            <a:avLst/>
          </a:prstGeom>
        </p:spPr>
      </p:pic>
    </p:spTree>
    <p:extLst>
      <p:ext uri="{BB962C8B-B14F-4D97-AF65-F5344CB8AC3E}">
        <p14:creationId xmlns:p14="http://schemas.microsoft.com/office/powerpoint/2010/main" val="379310047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ConversionEasyOut</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285750" y="1314450"/>
            <a:ext cx="4405387" cy="3028950"/>
          </a:xfrm>
          <a:prstGeom prst="rect">
            <a:avLst/>
          </a:prstGeom>
        </p:spPr>
      </p:pic>
    </p:spTree>
    <p:extLst>
      <p:ext uri="{BB962C8B-B14F-4D97-AF65-F5344CB8AC3E}">
        <p14:creationId xmlns:p14="http://schemas.microsoft.com/office/powerpoint/2010/main" val="207565448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MSBuild</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42900" y="1243013"/>
            <a:ext cx="4857750" cy="3124513"/>
          </a:xfrm>
          <a:prstGeom prst="rect">
            <a:avLst/>
          </a:prstGeom>
        </p:spPr>
      </p:pic>
    </p:spTree>
    <p:extLst>
      <p:ext uri="{BB962C8B-B14F-4D97-AF65-F5344CB8AC3E}">
        <p14:creationId xmlns:p14="http://schemas.microsoft.com/office/powerpoint/2010/main" val="67607715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CanonicalError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914400" y="1422291"/>
            <a:ext cx="4900613" cy="25989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202271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SolutionFile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28638" y="1600200"/>
            <a:ext cx="5800725" cy="2073352"/>
          </a:xfrm>
          <a:prstGeom prst="rect">
            <a:avLst/>
          </a:prstGeom>
        </p:spPr>
      </p:pic>
    </p:spTree>
    <p:extLst>
      <p:ext uri="{BB962C8B-B14F-4D97-AF65-F5344CB8AC3E}">
        <p14:creationId xmlns:p14="http://schemas.microsoft.com/office/powerpoint/2010/main" val="255810789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HashSet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10791" y="1371601"/>
            <a:ext cx="5636419" cy="2810300"/>
          </a:xfrm>
          <a:prstGeom prst="rect">
            <a:avLst/>
          </a:prstGeom>
        </p:spPr>
      </p:pic>
    </p:spTree>
    <p:extLst>
      <p:ext uri="{BB962C8B-B14F-4D97-AF65-F5344CB8AC3E}">
        <p14:creationId xmlns:p14="http://schemas.microsoft.com/office/powerpoint/2010/main" val="343689424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CopyOnReadEnumerable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22713" y="1242520"/>
            <a:ext cx="6086475" cy="3081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521667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LookasideStringInterner</a:t>
            </a:r>
            <a:endParaRPr lang="en-US" dirty="0"/>
          </a:p>
        </p:txBody>
      </p:sp>
      <p:pic>
        <p:nvPicPr>
          <p:cNvPr id="4" name="Picture 3"/>
          <p:cNvPicPr>
            <a:picLocks noChangeAspect="1"/>
          </p:cNvPicPr>
          <p:nvPr/>
        </p:nvPicPr>
        <p:blipFill>
          <a:blip r:embed="rId2"/>
          <a:stretch>
            <a:fillRect/>
          </a:stretch>
        </p:blipFill>
        <p:spPr>
          <a:xfrm>
            <a:off x="857251" y="1470627"/>
            <a:ext cx="5507831" cy="2628389"/>
          </a:xfrm>
          <a:prstGeom prst="rect">
            <a:avLst/>
          </a:prstGeom>
        </p:spPr>
      </p:pic>
    </p:spTree>
    <p:extLst>
      <p:ext uri="{BB962C8B-B14F-4D97-AF65-F5344CB8AC3E}">
        <p14:creationId xmlns:p14="http://schemas.microsoft.com/office/powerpoint/2010/main" val="112447587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OpportunisticIntern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17885" y="1371600"/>
            <a:ext cx="6422231" cy="2826024"/>
          </a:xfrm>
          <a:prstGeom prst="rect">
            <a:avLst/>
          </a:prstGeom>
        </p:spPr>
      </p:pic>
    </p:spTree>
    <p:extLst>
      <p:ext uri="{BB962C8B-B14F-4D97-AF65-F5344CB8AC3E}">
        <p14:creationId xmlns:p14="http://schemas.microsoft.com/office/powerpoint/2010/main" val="38372819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4350" y="1257300"/>
            <a:ext cx="4057650" cy="1657350"/>
          </a:xfrm>
          <a:prstGeom prst="rect">
            <a:avLst/>
          </a:prstGeom>
          <a:solidFill>
            <a:srgbClr val="D3D3D3"/>
          </a:solidFill>
          <a:ln>
            <a:solidFill>
              <a:schemeClr val="tx1"/>
            </a:solidFill>
            <a:headEnd/>
            <a:tailEn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rtlCol="0" anchor="t"/>
          <a:lstStyle/>
          <a:p>
            <a:pPr algn="l"/>
            <a:endParaRPr lang="en-US" sz="1200" b="0" dirty="0">
              <a:solidFill>
                <a:schemeClr val="tx1"/>
              </a:solidFill>
              <a:latin typeface="Arial" panose="020B0604020202020204" pitchFamily="34" charset="0"/>
              <a:cs typeface="Arial" panose="020B0604020202020204" pitchFamily="34" charset="0"/>
            </a:endParaRPr>
          </a:p>
          <a:p>
            <a:pPr algn="l"/>
            <a:r>
              <a:rPr lang="en-US" sz="1200" b="0" dirty="0">
                <a:solidFill>
                  <a:schemeClr val="tx1"/>
                </a:solidFill>
                <a:latin typeface="Segoe UI" panose="020B0502040204020203" pitchFamily="34" charset="0"/>
                <a:ea typeface="Verdana" panose="020B0604030504040204" pitchFamily="34" charset="0"/>
                <a:cs typeface="Segoe UI" panose="020B0502040204020203" pitchFamily="34" charset="0"/>
              </a:rPr>
              <a:t>The decision to make Roslyn open source </a:t>
            </a:r>
          </a:p>
          <a:p>
            <a:pPr algn="l"/>
            <a:r>
              <a:rPr lang="en-US" sz="1200" b="0" dirty="0">
                <a:solidFill>
                  <a:schemeClr val="tx1"/>
                </a:solidFill>
                <a:latin typeface="Segoe UI" panose="020B0502040204020203" pitchFamily="34" charset="0"/>
                <a:ea typeface="Verdana" panose="020B0604030504040204" pitchFamily="34" charset="0"/>
                <a:cs typeface="Segoe UI" panose="020B0502040204020203" pitchFamily="34" charset="0"/>
              </a:rPr>
              <a:t>did not come out of the blue. </a:t>
            </a:r>
          </a:p>
          <a:p>
            <a:pPr algn="l"/>
            <a:endParaRPr lang="en-US" sz="1200" b="0" dirty="0">
              <a:solidFill>
                <a:schemeClr val="tx1"/>
              </a:solidFill>
              <a:latin typeface="Segoe UI" panose="020B0502040204020203" pitchFamily="34" charset="0"/>
              <a:ea typeface="Verdana" panose="020B0604030504040204" pitchFamily="34" charset="0"/>
              <a:cs typeface="Segoe UI" panose="020B0502040204020203" pitchFamily="34" charset="0"/>
            </a:endParaRPr>
          </a:p>
          <a:p>
            <a:pPr algn="l"/>
            <a:r>
              <a:rPr lang="en-US" sz="1200" b="0" dirty="0">
                <a:solidFill>
                  <a:schemeClr val="tx1"/>
                </a:solidFill>
                <a:latin typeface="Segoe UI" panose="020B0502040204020203" pitchFamily="34" charset="0"/>
                <a:ea typeface="Verdana" panose="020B0604030504040204" pitchFamily="34" charset="0"/>
                <a:cs typeface="Segoe UI" panose="020B0502040204020203" pitchFamily="34" charset="0"/>
              </a:rPr>
              <a:t>In our original architecture discussions in 2009, </a:t>
            </a:r>
          </a:p>
          <a:p>
            <a:pPr algn="l"/>
            <a:r>
              <a:rPr lang="en-US" sz="1200" b="0" dirty="0">
                <a:solidFill>
                  <a:schemeClr val="tx1"/>
                </a:solidFill>
                <a:latin typeface="Segoe UI" panose="020B0502040204020203" pitchFamily="34" charset="0"/>
                <a:ea typeface="Verdana" panose="020B0604030504040204" pitchFamily="34" charset="0"/>
                <a:cs typeface="Segoe UI" panose="020B0502040204020203" pitchFamily="34" charset="0"/>
              </a:rPr>
              <a:t>we dreamt of open sourcing our language compilers.</a:t>
            </a:r>
          </a:p>
          <a:p>
            <a:pPr algn="l"/>
            <a:endParaRPr lang="en-US" sz="1200" b="0" dirty="0">
              <a:solidFill>
                <a:schemeClr val="tx1"/>
              </a:solidFill>
              <a:latin typeface="Segoe UI" panose="020B0502040204020203" pitchFamily="34" charset="0"/>
              <a:cs typeface="Segoe UI" panose="020B0502040204020203" pitchFamily="34" charset="0"/>
            </a:endParaRPr>
          </a:p>
          <a:p>
            <a:pPr algn="l"/>
            <a:r>
              <a:rPr lang="en-US" sz="900" b="0" dirty="0">
                <a:solidFill>
                  <a:schemeClr val="tx1"/>
                </a:solidFill>
                <a:latin typeface="Segoe UI" panose="020B0502040204020203" pitchFamily="34" charset="0"/>
                <a:cs typeface="Segoe UI" panose="020B0502040204020203" pitchFamily="34" charset="0"/>
              </a:rPr>
              <a:t>-- Kasey </a:t>
            </a:r>
            <a:r>
              <a:rPr lang="en-US" sz="900" b="0" dirty="0" err="1">
                <a:solidFill>
                  <a:schemeClr val="tx1"/>
                </a:solidFill>
                <a:latin typeface="Segoe UI" panose="020B0502040204020203" pitchFamily="34" charset="0"/>
                <a:cs typeface="Segoe UI" panose="020B0502040204020203" pitchFamily="34" charset="0"/>
              </a:rPr>
              <a:t>Uhlenhuth</a:t>
            </a:r>
            <a:r>
              <a:rPr lang="en-US" sz="900" b="0" dirty="0">
                <a:solidFill>
                  <a:schemeClr val="tx1"/>
                </a:solidFill>
                <a:latin typeface="Segoe UI" panose="020B0502040204020203" pitchFamily="34" charset="0"/>
                <a:cs typeface="Segoe UI" panose="020B0502040204020203" pitchFamily="34" charset="0"/>
              </a:rPr>
              <a:t>, Program Manager, Managed Languages Team</a:t>
            </a:r>
          </a:p>
        </p:txBody>
      </p:sp>
    </p:spTree>
    <p:extLst>
      <p:ext uri="{BB962C8B-B14F-4D97-AF65-F5344CB8AC3E}">
        <p14:creationId xmlns:p14="http://schemas.microsoft.com/office/powerpoint/2010/main" val="100845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ReusableStringBuilder</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1310635"/>
            <a:ext cx="5750719" cy="2822267"/>
          </a:xfrm>
          <a:prstGeom prst="rect">
            <a:avLst/>
          </a:prstGeom>
        </p:spPr>
      </p:pic>
    </p:spTree>
    <p:extLst>
      <p:ext uri="{BB962C8B-B14F-4D97-AF65-F5344CB8AC3E}">
        <p14:creationId xmlns:p14="http://schemas.microsoft.com/office/powerpoint/2010/main" val="240857448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StringBuilderCache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71500" y="1314450"/>
            <a:ext cx="5636419" cy="2921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07565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GetFrameworkPath</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57251" y="1657350"/>
            <a:ext cx="5336381" cy="2069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4161576"/>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ErrorUtilities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67928" y="1328737"/>
            <a:ext cx="5722144" cy="2786063"/>
          </a:xfrm>
          <a:prstGeom prst="rect">
            <a:avLst/>
          </a:prstGeom>
        </p:spPr>
      </p:pic>
    </p:spTree>
    <p:extLst>
      <p:ext uri="{BB962C8B-B14F-4D97-AF65-F5344CB8AC3E}">
        <p14:creationId xmlns:p14="http://schemas.microsoft.com/office/powerpoint/2010/main" val="65320510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InternalErrorException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51727" y="1543050"/>
            <a:ext cx="6354546" cy="2214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5387207"/>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EscapingUtilities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42950" y="2063737"/>
            <a:ext cx="5286375" cy="1316064"/>
          </a:xfrm>
          <a:prstGeom prst="rect">
            <a:avLst/>
          </a:prstGeom>
        </p:spPr>
      </p:pic>
    </p:spTree>
    <p:extLst>
      <p:ext uri="{BB962C8B-B14F-4D97-AF65-F5344CB8AC3E}">
        <p14:creationId xmlns:p14="http://schemas.microsoft.com/office/powerpoint/2010/main" val="40358382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858012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Code</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485900" y="1314450"/>
            <a:ext cx="3331359" cy="29289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363292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Emit Tests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257300" y="1378744"/>
            <a:ext cx="4200525" cy="2686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552176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PDB Output</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00013" y="1364457"/>
            <a:ext cx="6657975" cy="2864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03583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67" y="721519"/>
            <a:ext cx="5204033" cy="3450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6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Changes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53678" y="1682353"/>
            <a:ext cx="5150644" cy="1778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8193114"/>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Changes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41139" y="1371601"/>
            <a:ext cx="5775722" cy="24007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977051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Tests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55414" y="1657350"/>
            <a:ext cx="5947172" cy="1841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084943"/>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Verify</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07244" y="1428750"/>
            <a:ext cx="5243513"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46143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ColorColor</a:t>
            </a:r>
            <a:r>
              <a:rPr lang="en-US" dirty="0" smtClean="0"/>
              <a:t> Tests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85775" y="1314451"/>
            <a:ext cx="6029325" cy="2936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37749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 Testing</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53603" y="1789510"/>
            <a:ext cx="6350794" cy="15644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571131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Tests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14375" y="1382316"/>
            <a:ext cx="5429250" cy="23788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712559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Everything</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800100" y="1828801"/>
            <a:ext cx="4772025" cy="1216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522114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TODOs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85750" y="1885950"/>
            <a:ext cx="6172200" cy="1519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8987003"/>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1273" y="2115467"/>
            <a:ext cx="4790445" cy="977214"/>
          </a:xfrm>
        </p:spPr>
        <p:txBody>
          <a:bodyPr/>
          <a:lstStyle/>
          <a:p>
            <a:r>
              <a:rPr lang="en-US" dirty="0" smtClean="0"/>
              <a:t>Thank You Sponsors!</a:t>
            </a:r>
            <a:br>
              <a:rPr lang="en-US" dirty="0" smtClean="0"/>
            </a:b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15400" y="2647684"/>
            <a:ext cx="258710" cy="258710"/>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 y="146"/>
            <a:ext cx="6858000" cy="185121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205" y="3453616"/>
            <a:ext cx="2101175" cy="105058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206" y="2876820"/>
            <a:ext cx="1940355" cy="52536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4681" y="2602485"/>
            <a:ext cx="2101175" cy="791443"/>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4021" y="3593640"/>
            <a:ext cx="2101468" cy="770538"/>
          </a:xfrm>
          <a:prstGeom prst="rect">
            <a:avLst/>
          </a:prstGeom>
        </p:spPr>
      </p:pic>
    </p:spTree>
    <p:extLst>
      <p:ext uri="{BB962C8B-B14F-4D97-AF65-F5344CB8AC3E}">
        <p14:creationId xmlns:p14="http://schemas.microsoft.com/office/powerpoint/2010/main" val="349209040"/>
      </p:ext>
    </p:extLst>
  </p:cSld>
  <p:clrMapOvr>
    <a:masterClrMapping/>
  </p:clrMapOvr>
  <p:transition advTm="10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Stats</a:t>
            </a:r>
            <a:endParaRPr lang="en-US" dirty="0"/>
          </a:p>
        </p:txBody>
      </p:sp>
      <p:sp>
        <p:nvSpPr>
          <p:cNvPr id="3" name="Text Placeholder 2"/>
          <p:cNvSpPr>
            <a:spLocks noGrp="1"/>
          </p:cNvSpPr>
          <p:nvPr>
            <p:ph type="body" idx="1"/>
          </p:nvPr>
        </p:nvSpPr>
        <p:spPr/>
        <p:txBody>
          <a:bodyPr/>
          <a:lstStyle/>
          <a:p>
            <a:r>
              <a:rPr lang="en-US" dirty="0" smtClean="0"/>
              <a:t>&gt; 130 Projects</a:t>
            </a:r>
          </a:p>
          <a:p>
            <a:r>
              <a:rPr lang="en-US" dirty="0" smtClean="0"/>
              <a:t>&gt; 3.5 million lines of code</a:t>
            </a:r>
          </a:p>
          <a:p>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1314450"/>
            <a:ext cx="3579019" cy="272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830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39101" y="2291594"/>
            <a:ext cx="3067452" cy="1763816"/>
          </a:xfrm>
        </p:spPr>
        <p:txBody>
          <a:bodyPr/>
          <a:lstStyle/>
          <a:p>
            <a:r>
              <a:rPr lang="en-US" dirty="0" smtClean="0"/>
              <a:t>My </a:t>
            </a:r>
            <a:r>
              <a:rPr lang="en-US" dirty="0"/>
              <a:t>Connect</a:t>
            </a:r>
          </a:p>
          <a:p>
            <a:pPr lvl="1"/>
            <a:r>
              <a:rPr lang="en-US" dirty="0"/>
              <a:t>On the page for this session, you’ll find</a:t>
            </a:r>
          </a:p>
          <a:p>
            <a:pPr marL="189076" lvl="1" indent="-189076">
              <a:buFont typeface="Arial" panose="020B0604020202020204" pitchFamily="34" charset="0"/>
              <a:buChar char="•"/>
            </a:pPr>
            <a:r>
              <a:rPr lang="en-US" dirty="0"/>
              <a:t>Ask a question to the speaker(s)</a:t>
            </a:r>
          </a:p>
          <a:p>
            <a:pPr marL="189076" lvl="1" indent="-189076">
              <a:buFont typeface="Arial" panose="020B0604020202020204" pitchFamily="34" charset="0"/>
              <a:buChar char="•"/>
            </a:pPr>
            <a:r>
              <a:rPr lang="en-US" dirty="0"/>
              <a:t>Slides</a:t>
            </a:r>
          </a:p>
          <a:p>
            <a:pPr marL="189076" lvl="1" indent="-189076">
              <a:buFont typeface="Arial" panose="020B0604020202020204" pitchFamily="34" charset="0"/>
              <a:buChar char="•"/>
            </a:pPr>
            <a:r>
              <a:rPr lang="en-US" dirty="0"/>
              <a:t>Resources</a:t>
            </a:r>
          </a:p>
          <a:p>
            <a:pPr marL="189076" lvl="1" indent="-189076">
              <a:buFont typeface="Arial" panose="020B0604020202020204" pitchFamily="34" charset="0"/>
              <a:buChar char="•"/>
            </a:pPr>
            <a:r>
              <a:rPr lang="en-US" dirty="0" smtClean="0"/>
              <a:t>Feedback form</a:t>
            </a:r>
            <a:endParaRPr lang="en-US" dirty="0"/>
          </a:p>
        </p:txBody>
      </p:sp>
      <p:sp>
        <p:nvSpPr>
          <p:cNvPr id="6" name="Text Placeholder 5"/>
          <p:cNvSpPr>
            <a:spLocks noGrp="1"/>
          </p:cNvSpPr>
          <p:nvPr>
            <p:ph type="body" sz="quarter" idx="11"/>
          </p:nvPr>
        </p:nvSpPr>
        <p:spPr>
          <a:xfrm>
            <a:off x="151448" y="2291593"/>
            <a:ext cx="3025433" cy="1272656"/>
          </a:xfrm>
        </p:spPr>
        <p:txBody>
          <a:bodyPr/>
          <a:lstStyle/>
          <a:p>
            <a:r>
              <a:rPr lang="en-US" dirty="0"/>
              <a:t>Connect with me</a:t>
            </a:r>
          </a:p>
          <a:p>
            <a:pPr lvl="1"/>
            <a:r>
              <a:rPr lang="en-US" dirty="0" smtClean="0"/>
              <a:t>@</a:t>
            </a:r>
            <a:r>
              <a:rPr lang="en-US" dirty="0" err="1" smtClean="0"/>
              <a:t>OdeToCode</a:t>
            </a:r>
            <a:endParaRPr lang="en-US" dirty="0" smtClean="0"/>
          </a:p>
          <a:p>
            <a:pPr lvl="1"/>
            <a:r>
              <a:rPr lang="en-US" dirty="0" smtClean="0"/>
              <a:t>scott@OdeToCode.com</a:t>
            </a:r>
            <a:endParaRPr lang="en-US" dirty="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 y="146"/>
            <a:ext cx="6858000" cy="1851212"/>
          </a:xfrm>
          <a:prstGeom prst="rect">
            <a:avLst/>
          </a:prstGeom>
        </p:spPr>
      </p:pic>
    </p:spTree>
    <p:extLst>
      <p:ext uri="{BB962C8B-B14F-4D97-AF65-F5344CB8AC3E}">
        <p14:creationId xmlns:p14="http://schemas.microsoft.com/office/powerpoint/2010/main" val="396942530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pPr marL="0" indent="0">
              <a:buNone/>
            </a:pPr>
            <a:endParaRPr lang="en-US" dirty="0" smtClean="0">
              <a:hlinkClick r:id="rId2"/>
            </a:endParaRPr>
          </a:p>
          <a:p>
            <a:r>
              <a:rPr lang="en-US" dirty="0" smtClean="0">
                <a:hlinkClick r:id="rId2"/>
              </a:rPr>
              <a:t>Thanks for listening!</a:t>
            </a:r>
          </a:p>
          <a:p>
            <a:pPr marL="0" indent="0">
              <a:buNone/>
            </a:pPr>
            <a:endParaRPr lang="en-US" dirty="0" smtClean="0">
              <a:hlinkClick r:id="rId2"/>
            </a:endParaRPr>
          </a:p>
          <a:p>
            <a:r>
              <a:rPr lang="en-US" dirty="0" smtClean="0">
                <a:hlinkClick r:id="rId2"/>
              </a:rPr>
              <a:t>scott@OdeToCode.com</a:t>
            </a:r>
            <a:endParaRPr lang="en-US" dirty="0" smtClean="0"/>
          </a:p>
          <a:p>
            <a:endParaRPr lang="en-US" dirty="0"/>
          </a:p>
        </p:txBody>
      </p:sp>
    </p:spTree>
    <p:extLst>
      <p:ext uri="{BB962C8B-B14F-4D97-AF65-F5344CB8AC3E}">
        <p14:creationId xmlns:p14="http://schemas.microsoft.com/office/powerpoint/2010/main" val="173589607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Text Placeholder 2"/>
          <p:cNvSpPr>
            <a:spLocks noGrp="1"/>
          </p:cNvSpPr>
          <p:nvPr>
            <p:ph type="body" idx="1"/>
          </p:nvPr>
        </p:nvSpPr>
        <p:spPr/>
        <p:txBody>
          <a:bodyPr/>
          <a:lstStyle/>
          <a:p>
            <a:r>
              <a:rPr lang="en-US" dirty="0" smtClean="0"/>
              <a:t>What is Roslyn obsessed about?</a:t>
            </a:r>
          </a:p>
          <a:p>
            <a:pPr lvl="1"/>
            <a:r>
              <a:rPr lang="en-US" dirty="0" smtClean="0"/>
              <a:t>CPU usage</a:t>
            </a:r>
          </a:p>
          <a:p>
            <a:pPr lvl="1"/>
            <a:r>
              <a:rPr lang="en-US" dirty="0" smtClean="0"/>
              <a:t>Memory allocations</a:t>
            </a:r>
          </a:p>
          <a:p>
            <a:pPr lvl="1"/>
            <a:r>
              <a:rPr lang="en-US" dirty="0" smtClean="0"/>
              <a:t>Disk IO</a:t>
            </a:r>
          </a:p>
          <a:p>
            <a:pPr lvl="1"/>
            <a:r>
              <a:rPr lang="en-US" dirty="0" smtClean="0"/>
              <a:t>Network bandwidth</a:t>
            </a:r>
          </a:p>
          <a:p>
            <a:pPr lvl="1"/>
            <a:endParaRPr lang="en-US" dirty="0" smtClean="0"/>
          </a:p>
          <a:p>
            <a:pPr lvl="1"/>
            <a:endParaRPr lang="en-US" dirty="0"/>
          </a:p>
        </p:txBody>
      </p:sp>
    </p:spTree>
    <p:extLst>
      <p:ext uri="{BB962C8B-B14F-4D97-AF65-F5344CB8AC3E}">
        <p14:creationId xmlns:p14="http://schemas.microsoft.com/office/powerpoint/2010/main" val="44146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apphireTemplate">
  <a:themeElements>
    <a:clrScheme name="Sapphire">
      <a:dk1>
        <a:srgbClr val="000000"/>
      </a:dk1>
      <a:lt1>
        <a:srgbClr val="FFFFFF"/>
      </a:lt1>
      <a:dk2>
        <a:srgbClr val="000000"/>
      </a:dk2>
      <a:lt2>
        <a:srgbClr val="FFFFFF"/>
      </a:lt2>
      <a:accent1>
        <a:srgbClr val="A4D289"/>
      </a:accent1>
      <a:accent2>
        <a:srgbClr val="FFFFCC"/>
      </a:accent2>
      <a:accent3>
        <a:srgbClr val="E2E2FF"/>
      </a:accent3>
      <a:accent4>
        <a:srgbClr val="D8D8D8"/>
      </a:accent4>
      <a:accent5>
        <a:srgbClr val="A5A5A5"/>
      </a:accent5>
      <a:accent6>
        <a:srgbClr val="EAD6FF"/>
      </a:accent6>
      <a:hlink>
        <a:srgbClr val="002060"/>
      </a:hlink>
      <a:folHlink>
        <a:srgbClr val="002060"/>
      </a:folHlink>
    </a:clrScheme>
    <a:fontScheme name="Sapphire">
      <a:majorFont>
        <a:latin typeface="Myriad Pro"/>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lliem 2013 v1">
  <a:themeElements>
    <a:clrScheme name="IT Unity 2015 A">
      <a:dk1>
        <a:srgbClr val="505050"/>
      </a:dk1>
      <a:lt1>
        <a:srgbClr val="FFFFFF"/>
      </a:lt1>
      <a:dk2>
        <a:srgbClr val="0072C6"/>
      </a:dk2>
      <a:lt2>
        <a:srgbClr val="E6E6E6"/>
      </a:lt2>
      <a:accent1>
        <a:srgbClr val="FF5900"/>
      </a:accent1>
      <a:accent2>
        <a:srgbClr val="DC3C00"/>
      </a:accent2>
      <a:accent3>
        <a:srgbClr val="007233"/>
      </a:accent3>
      <a:accent4>
        <a:srgbClr val="002060"/>
      </a:accent4>
      <a:accent5>
        <a:srgbClr val="FF8000"/>
      </a:accent5>
      <a:accent6>
        <a:srgbClr val="FFFF00"/>
      </a:accent6>
      <a:hlink>
        <a:srgbClr val="7030A0"/>
      </a:hlink>
      <a:folHlink>
        <a:srgbClr val="7030A0"/>
      </a:folHlink>
    </a:clrScheme>
    <a:fontScheme name="IT Unity 2015 A">
      <a:majorFont>
        <a:latin typeface="Myriad Pro"/>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 Unity 2014 Template" id="{B3FB2098-6986-4203-BA4B-126DB3669140}" vid="{A1076AB7-DE17-437B-93AC-F4F752B9F2ED}"/>
    </a:ext>
  </a:extLst>
</a:theme>
</file>

<file path=ppt/theme/theme3.xml><?xml version="1.0" encoding="utf-8"?>
<a:theme xmlns:a="http://schemas.openxmlformats.org/drawingml/2006/main" name="1_Intelliem 2013 v1">
  <a:themeElements>
    <a:clrScheme name="IT Unity 2015 A">
      <a:dk1>
        <a:srgbClr val="505050"/>
      </a:dk1>
      <a:lt1>
        <a:srgbClr val="FFFFFF"/>
      </a:lt1>
      <a:dk2>
        <a:srgbClr val="0072C6"/>
      </a:dk2>
      <a:lt2>
        <a:srgbClr val="E6E6E6"/>
      </a:lt2>
      <a:accent1>
        <a:srgbClr val="FF5900"/>
      </a:accent1>
      <a:accent2>
        <a:srgbClr val="DC3C00"/>
      </a:accent2>
      <a:accent3>
        <a:srgbClr val="007233"/>
      </a:accent3>
      <a:accent4>
        <a:srgbClr val="002060"/>
      </a:accent4>
      <a:accent5>
        <a:srgbClr val="FF8000"/>
      </a:accent5>
      <a:accent6>
        <a:srgbClr val="FFFF00"/>
      </a:accent6>
      <a:hlink>
        <a:srgbClr val="7030A0"/>
      </a:hlink>
      <a:folHlink>
        <a:srgbClr val="7030A0"/>
      </a:folHlink>
    </a:clrScheme>
    <a:fontScheme name="IT Unity 2015 A">
      <a:majorFont>
        <a:latin typeface="Myriad Pro"/>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 Unity 2014 Template" id="{B3FB2098-6986-4203-BA4B-126DB3669140}" vid="{A1076AB7-DE17-437B-93AC-F4F752B9F2E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47450</TotalTime>
  <Words>491</Words>
  <Application>Microsoft Office PowerPoint</Application>
  <PresentationFormat>Custom</PresentationFormat>
  <Paragraphs>123</Paragraphs>
  <Slides>81</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81</vt:i4>
      </vt:variant>
    </vt:vector>
  </HeadingPairs>
  <TitlesOfParts>
    <vt:vector size="91" baseType="lpstr">
      <vt:lpstr>Arial</vt:lpstr>
      <vt:lpstr>Consolas</vt:lpstr>
      <vt:lpstr>Myriad Pro</vt:lpstr>
      <vt:lpstr>Myriad Pro Light</vt:lpstr>
      <vt:lpstr>Segoe UI</vt:lpstr>
      <vt:lpstr>Verdana</vt:lpstr>
      <vt:lpstr>Wingdings</vt:lpstr>
      <vt:lpstr>1_SapphireTemplate</vt:lpstr>
      <vt:lpstr>Intelliem 2013 v1</vt:lpstr>
      <vt:lpstr>1_Intelliem 2013 v1</vt:lpstr>
      <vt:lpstr>Roslyn Code Gems K. Scott Allen</vt:lpstr>
      <vt:lpstr>Roslyn Code Gems</vt:lpstr>
      <vt:lpstr>Why?</vt:lpstr>
      <vt:lpstr>PowerPoint Presentation</vt:lpstr>
      <vt:lpstr>PowerPoint Presentation</vt:lpstr>
      <vt:lpstr>PowerPoint Presentation</vt:lpstr>
      <vt:lpstr>PowerPoint Presentation</vt:lpstr>
      <vt:lpstr>Stats</vt:lpstr>
      <vt:lpstr>?</vt:lpstr>
      <vt:lpstr>PerfView</vt:lpstr>
      <vt:lpstr>Memory Optimizations</vt:lpstr>
      <vt:lpstr>Pooling</vt:lpstr>
      <vt:lpstr>Pooled String Builder</vt:lpstr>
      <vt:lpstr>Boxing</vt:lpstr>
      <vt:lpstr>Small Collections (Int)</vt:lpstr>
      <vt:lpstr>Small Dictionary</vt:lpstr>
      <vt:lpstr>UnionCollection</vt:lpstr>
      <vt:lpstr>Empty Collections</vt:lpstr>
      <vt:lpstr>CaseInsensitiveComparison :: ToLower</vt:lpstr>
      <vt:lpstr>EncodedStringText :: TryGetByteArrayFromFileStream</vt:lpstr>
      <vt:lpstr>MetadataHelper :: SplitNamespaces</vt:lpstr>
      <vt:lpstr>MetaDataWriter : CheckNamespaceLength</vt:lpstr>
      <vt:lpstr>SyntaxNode.Iterator</vt:lpstr>
      <vt:lpstr>DocumentCommentCompiler</vt:lpstr>
      <vt:lpstr>SlidingTextWindow :: GetText</vt:lpstr>
      <vt:lpstr>StringExtensions :: ContainsTab</vt:lpstr>
      <vt:lpstr>Comments</vt:lpstr>
      <vt:lpstr>SwitchIntegralJumpTableEmitter</vt:lpstr>
      <vt:lpstr>LocalRewriter_UsingStatement</vt:lpstr>
      <vt:lpstr>Lambda Rewriter</vt:lpstr>
      <vt:lpstr>LanguageParser</vt:lpstr>
      <vt:lpstr>Useful</vt:lpstr>
      <vt:lpstr>Path Utilities</vt:lpstr>
      <vt:lpstr>File Utilities</vt:lpstr>
      <vt:lpstr>ConcurrentLruCache</vt:lpstr>
      <vt:lpstr>ConcurrentSet</vt:lpstr>
      <vt:lpstr>ConsList</vt:lpstr>
      <vt:lpstr>OneOrMany</vt:lpstr>
      <vt:lpstr>String Table</vt:lpstr>
      <vt:lpstr>WeakList</vt:lpstr>
      <vt:lpstr>TreeDumper</vt:lpstr>
      <vt:lpstr>Interesting?</vt:lpstr>
      <vt:lpstr>PeWriter</vt:lpstr>
      <vt:lpstr>NoLocation</vt:lpstr>
      <vt:lpstr>BinderQuery</vt:lpstr>
      <vt:lpstr>CompletionUtilities</vt:lpstr>
      <vt:lpstr>Generics</vt:lpstr>
      <vt:lpstr>EmbeddedTypesManager</vt:lpstr>
      <vt:lpstr>EmbeddedTypesManager</vt:lpstr>
      <vt:lpstr>Patterns</vt:lpstr>
      <vt:lpstr>BitCounter</vt:lpstr>
      <vt:lpstr>ConversionEasyOut</vt:lpstr>
      <vt:lpstr>MSBuild</vt:lpstr>
      <vt:lpstr>CanonicalError</vt:lpstr>
      <vt:lpstr>SolutionFile</vt:lpstr>
      <vt:lpstr>HashSet</vt:lpstr>
      <vt:lpstr>CopyOnReadEnumerable</vt:lpstr>
      <vt:lpstr>LookasideStringInterner</vt:lpstr>
      <vt:lpstr>OpportunisticIntern</vt:lpstr>
      <vt:lpstr>ReusableStringBuilder</vt:lpstr>
      <vt:lpstr>StringBuilderCache</vt:lpstr>
      <vt:lpstr>GetFrameworkPath</vt:lpstr>
      <vt:lpstr>ErrorUtilities</vt:lpstr>
      <vt:lpstr>InternalErrorException</vt:lpstr>
      <vt:lpstr>EscapingUtilities</vt:lpstr>
      <vt:lpstr>Tests</vt:lpstr>
      <vt:lpstr>Compiling Code</vt:lpstr>
      <vt:lpstr>Emit Tests</vt:lpstr>
      <vt:lpstr>Testing PDB Output</vt:lpstr>
      <vt:lpstr>Breaking Changes</vt:lpstr>
      <vt:lpstr>Breaking Changes</vt:lpstr>
      <vt:lpstr>Options Tests</vt:lpstr>
      <vt:lpstr>Compile and Verify</vt:lpstr>
      <vt:lpstr>ColorColor Tests</vt:lpstr>
      <vt:lpstr>Fuzz Testing</vt:lpstr>
      <vt:lpstr>Switch Tests</vt:lpstr>
      <vt:lpstr>Test Everything</vt:lpstr>
      <vt:lpstr>TODOs</vt:lpstr>
      <vt:lpstr>Thank You Sponsors! </vt:lpstr>
      <vt:lpstr>PowerPoint Presentation</vt:lpstr>
      <vt:lpstr>Summary</vt:lpstr>
    </vt:vector>
  </TitlesOfParts>
  <LinksUpToDate>false</LinksUpToDate>
  <SharedDoc>false</SharedDoc>
  <HyperlinkBase>http://www.pluralsight.com/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subject>Introducing WCF</dc:subject>
  <dc:creator>Scott Allen</dc:creator>
  <cp:lastModifiedBy>Scott Allen</cp:lastModifiedBy>
  <cp:revision>1978</cp:revision>
  <dcterms:created xsi:type="dcterms:W3CDTF">2007-12-27T20:50:38Z</dcterms:created>
  <dcterms:modified xsi:type="dcterms:W3CDTF">2015-10-16T11:36:29Z</dcterms:modified>
</cp:coreProperties>
</file>